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8"/>
  </p:notesMasterIdLst>
  <p:handoutMasterIdLst>
    <p:handoutMasterId r:id="rId79"/>
  </p:handoutMasterIdLst>
  <p:sldIdLst>
    <p:sldId id="256" r:id="rId5"/>
    <p:sldId id="257" r:id="rId6"/>
    <p:sldId id="258" r:id="rId7"/>
    <p:sldId id="290" r:id="rId8"/>
    <p:sldId id="292" r:id="rId9"/>
    <p:sldId id="293" r:id="rId10"/>
    <p:sldId id="304" r:id="rId11"/>
    <p:sldId id="295" r:id="rId12"/>
    <p:sldId id="291" r:id="rId13"/>
    <p:sldId id="294" r:id="rId14"/>
    <p:sldId id="296" r:id="rId15"/>
    <p:sldId id="297" r:id="rId16"/>
    <p:sldId id="299" r:id="rId17"/>
    <p:sldId id="298" r:id="rId18"/>
    <p:sldId id="300" r:id="rId19"/>
    <p:sldId id="309" r:id="rId20"/>
    <p:sldId id="310" r:id="rId21"/>
    <p:sldId id="301" r:id="rId22"/>
    <p:sldId id="303" r:id="rId23"/>
    <p:sldId id="305" r:id="rId24"/>
    <p:sldId id="302" r:id="rId25"/>
    <p:sldId id="307" r:id="rId26"/>
    <p:sldId id="306" r:id="rId27"/>
    <p:sldId id="325" r:id="rId28"/>
    <p:sldId id="316" r:id="rId29"/>
    <p:sldId id="317" r:id="rId30"/>
    <p:sldId id="318" r:id="rId31"/>
    <p:sldId id="319" r:id="rId32"/>
    <p:sldId id="323" r:id="rId33"/>
    <p:sldId id="324" r:id="rId34"/>
    <p:sldId id="326" r:id="rId35"/>
    <p:sldId id="321" r:id="rId36"/>
    <p:sldId id="313" r:id="rId37"/>
    <p:sldId id="314" r:id="rId38"/>
    <p:sldId id="327" r:id="rId39"/>
    <p:sldId id="328" r:id="rId40"/>
    <p:sldId id="329" r:id="rId41"/>
    <p:sldId id="312" r:id="rId42"/>
    <p:sldId id="315" r:id="rId43"/>
    <p:sldId id="330" r:id="rId44"/>
    <p:sldId id="331" r:id="rId45"/>
    <p:sldId id="332" r:id="rId46"/>
    <p:sldId id="333" r:id="rId47"/>
    <p:sldId id="337" r:id="rId48"/>
    <p:sldId id="334" r:id="rId49"/>
    <p:sldId id="338" r:id="rId50"/>
    <p:sldId id="335" r:id="rId51"/>
    <p:sldId id="344" r:id="rId52"/>
    <p:sldId id="336" r:id="rId53"/>
    <p:sldId id="339" r:id="rId54"/>
    <p:sldId id="346" r:id="rId55"/>
    <p:sldId id="347" r:id="rId56"/>
    <p:sldId id="348" r:id="rId57"/>
    <p:sldId id="345" r:id="rId58"/>
    <p:sldId id="342" r:id="rId59"/>
    <p:sldId id="354" r:id="rId60"/>
    <p:sldId id="343" r:id="rId61"/>
    <p:sldId id="349" r:id="rId62"/>
    <p:sldId id="351" r:id="rId63"/>
    <p:sldId id="352" r:id="rId64"/>
    <p:sldId id="355" r:id="rId65"/>
    <p:sldId id="353" r:id="rId66"/>
    <p:sldId id="356" r:id="rId67"/>
    <p:sldId id="357" r:id="rId68"/>
    <p:sldId id="358" r:id="rId69"/>
    <p:sldId id="359" r:id="rId70"/>
    <p:sldId id="360" r:id="rId71"/>
    <p:sldId id="361" r:id="rId72"/>
    <p:sldId id="362" r:id="rId73"/>
    <p:sldId id="363" r:id="rId74"/>
    <p:sldId id="364" r:id="rId75"/>
    <p:sldId id="365" r:id="rId76"/>
    <p:sldId id="366" r:id="rId77"/>
  </p:sldIdLst>
  <p:sldSz cx="12192000" cy="6858000"/>
  <p:notesSz cx="6797675" cy="9926638"/>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1">
          <p15:clr>
            <a:srgbClr val="A4A3A4"/>
          </p15:clr>
        </p15:guide>
        <p15:guide id="2" pos="113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0049"/>
    <a:srgbClr val="002757"/>
    <a:srgbClr val="E7E6E6"/>
    <a:srgbClr val="FF333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98" autoAdjust="0"/>
    <p:restoredTop sz="74813" autoAdjust="0"/>
  </p:normalViewPr>
  <p:slideViewPr>
    <p:cSldViewPr snapToGrid="0">
      <p:cViewPr varScale="1">
        <p:scale>
          <a:sx n="64" d="100"/>
          <a:sy n="64" d="100"/>
        </p:scale>
        <p:origin x="1440" y="62"/>
      </p:cViewPr>
      <p:guideLst>
        <p:guide orient="horz" pos="911"/>
        <p:guide pos="1132"/>
      </p:guideLst>
    </p:cSldViewPr>
  </p:slideViewPr>
  <p:notesTextViewPr>
    <p:cViewPr>
      <p:scale>
        <a:sx n="1" d="1"/>
        <a:sy n="1" d="1"/>
      </p:scale>
      <p:origin x="0" y="0"/>
    </p:cViewPr>
  </p:notesTextViewPr>
  <p:notesViewPr>
    <p:cSldViewPr snapToGrid="0" showGuides="1">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eter Philippaerts" userId="35040aa7c69befd9" providerId="LiveId" clId="{3BF076E6-2E2A-49D2-8580-ACE5F972C316}"/>
  </pc:docChgLst>
  <pc:docChgLst>
    <pc:chgData name="Pieter Philippaerts" userId="35040aa7c69befd9" providerId="LiveId" clId="{02B0DB61-C2B0-41A9-8D32-157F5F58C2F7}"/>
    <pc:docChg chg="custSel modSld">
      <pc:chgData name="Pieter Philippaerts" userId="35040aa7c69befd9" providerId="LiveId" clId="{02B0DB61-C2B0-41A9-8D32-157F5F58C2F7}" dt="2019-01-30T10:40:53.222" v="49" actId="20577"/>
      <pc:docMkLst>
        <pc:docMk/>
      </pc:docMkLst>
      <pc:sldChg chg="modNotesTx">
        <pc:chgData name="Pieter Philippaerts" userId="35040aa7c69befd9" providerId="LiveId" clId="{02B0DB61-C2B0-41A9-8D32-157F5F58C2F7}" dt="2019-01-30T10:40:53.222" v="49" actId="20577"/>
        <pc:sldMkLst>
          <pc:docMk/>
          <pc:sldMk cId="3569723039" sldId="366"/>
        </pc:sldMkLst>
      </pc:sldChg>
    </pc:docChg>
  </pc:docChgLst>
  <pc:docChgLst>
    <pc:chgData name="Pieter Philippaerts" userId="35040aa7c69befd9" providerId="LiveId" clId="{E9528FDB-8BD1-4BC2-85BF-F104656630F8}"/>
  </pc:docChgLst>
  <pc:docChgLst>
    <pc:chgData name="Pieter Philippaerts" userId="ddd02d38-6b54-447c-a41f-20e6d67e56fd" providerId="ADAL" clId="{7D88B0A8-8DD1-46E0-A4FA-6A93D842BCAF}"/>
  </pc:docChgLst>
  <pc:docChgLst>
    <pc:chgData name="Pieter Philippaerts" userId="35040aa7c69befd9" providerId="LiveId" clId="{C160E5F7-AB52-4A43-8566-7EFE18C927FE}"/>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E6E808EA-3169-4856-A915-046643512B93}" type="datetimeFigureOut">
              <a:rPr lang="nl-BE" smtClean="0"/>
              <a:t>30/01/2019</a:t>
            </a:fld>
            <a:endParaRPr lang="nl-BE"/>
          </a:p>
        </p:txBody>
      </p:sp>
      <p:sp>
        <p:nvSpPr>
          <p:cNvPr id="4" name="Tijdelijke aanduiding voor voettekst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nl-BE"/>
          </a:p>
        </p:txBody>
      </p:sp>
      <p:sp>
        <p:nvSpPr>
          <p:cNvPr id="5" name="Tijdelijke aanduiding voor dianumm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1DCDC771-F508-4642-8F0F-368FDA2A49F1}" type="slidenum">
              <a:rPr lang="nl-BE" smtClean="0"/>
              <a:t>‹#›</a:t>
            </a:fld>
            <a:endParaRPr lang="nl-BE"/>
          </a:p>
        </p:txBody>
      </p:sp>
    </p:spTree>
    <p:extLst>
      <p:ext uri="{BB962C8B-B14F-4D97-AF65-F5344CB8AC3E}">
        <p14:creationId xmlns:p14="http://schemas.microsoft.com/office/powerpoint/2010/main" val="23765257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827A5DA4-0517-469B-A20E-54B75BF32207}" type="datetimeFigureOut">
              <a:rPr lang="nl-BE" smtClean="0"/>
              <a:t>30/01/2019</a:t>
            </a:fld>
            <a:endParaRPr lang="nl-BE"/>
          </a:p>
        </p:txBody>
      </p:sp>
      <p:sp>
        <p:nvSpPr>
          <p:cNvPr id="4" name="Tijdelijke aanduiding voor dia-afbeelding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527E7ADA-B818-4A8D-827F-3A2F12FF408B}" type="slidenum">
              <a:rPr lang="nl-BE" smtClean="0"/>
              <a:t>‹#›</a:t>
            </a:fld>
            <a:endParaRPr lang="nl-BE"/>
          </a:p>
        </p:txBody>
      </p:sp>
    </p:spTree>
    <p:extLst>
      <p:ext uri="{BB962C8B-B14F-4D97-AF65-F5344CB8AC3E}">
        <p14:creationId xmlns:p14="http://schemas.microsoft.com/office/powerpoint/2010/main" val="2505948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0" i="0" u="none" strike="noStrike" kern="1200" baseline="0" dirty="0">
                <a:solidFill>
                  <a:schemeClr val="tx1"/>
                </a:solidFill>
                <a:latin typeface="+mn-lt"/>
                <a:ea typeface="+mn-ea"/>
                <a:cs typeface="+mn-cs"/>
              </a:rPr>
              <a:t>Omwille van de grote nadelen is het gebruik van lineaire directories beperkt tot</a:t>
            </a:r>
          </a:p>
          <a:p>
            <a:r>
              <a:rPr lang="nl-NL" sz="1200" b="0" i="0" u="none" strike="noStrike" kern="1200" baseline="0" dirty="0">
                <a:solidFill>
                  <a:schemeClr val="tx1"/>
                </a:solidFill>
                <a:latin typeface="+mn-lt"/>
                <a:ea typeface="+mn-ea"/>
                <a:cs typeface="+mn-cs"/>
              </a:rPr>
              <a:t>kleine bestandsystemen in omgevingen met slechts één gebruiker.</a:t>
            </a:r>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8</a:t>
            </a:fld>
            <a:endParaRPr lang="nl-BE"/>
          </a:p>
        </p:txBody>
      </p:sp>
    </p:spTree>
    <p:extLst>
      <p:ext uri="{BB962C8B-B14F-4D97-AF65-F5344CB8AC3E}">
        <p14:creationId xmlns:p14="http://schemas.microsoft.com/office/powerpoint/2010/main" val="389543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log2(1000 items) is 10 </a:t>
            </a:r>
            <a:r>
              <a:rPr lang="en-US" dirty="0" err="1"/>
              <a:t>stappen</a:t>
            </a:r>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51</a:t>
            </a:fld>
            <a:endParaRPr lang="nl-BE"/>
          </a:p>
        </p:txBody>
      </p:sp>
    </p:spTree>
    <p:extLst>
      <p:ext uri="{BB962C8B-B14F-4D97-AF65-F5344CB8AC3E}">
        <p14:creationId xmlns:p14="http://schemas.microsoft.com/office/powerpoint/2010/main" val="4062820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log2(1000 items) is 10 </a:t>
            </a:r>
            <a:r>
              <a:rPr lang="en-US" dirty="0" err="1"/>
              <a:t>stappen</a:t>
            </a:r>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52</a:t>
            </a:fld>
            <a:endParaRPr lang="nl-BE"/>
          </a:p>
        </p:txBody>
      </p:sp>
    </p:spTree>
    <p:extLst>
      <p:ext uri="{BB962C8B-B14F-4D97-AF65-F5344CB8AC3E}">
        <p14:creationId xmlns:p14="http://schemas.microsoft.com/office/powerpoint/2010/main" val="1821864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log2(1000 items) is 10 </a:t>
            </a:r>
            <a:r>
              <a:rPr lang="en-US" dirty="0" err="1"/>
              <a:t>stappen</a:t>
            </a:r>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53</a:t>
            </a:fld>
            <a:endParaRPr lang="nl-BE"/>
          </a:p>
        </p:txBody>
      </p:sp>
    </p:spTree>
    <p:extLst>
      <p:ext uri="{BB962C8B-B14F-4D97-AF65-F5344CB8AC3E}">
        <p14:creationId xmlns:p14="http://schemas.microsoft.com/office/powerpoint/2010/main" val="2618708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Als</a:t>
            </a:r>
            <a:r>
              <a:rPr lang="en-US" dirty="0"/>
              <a:t> de </a:t>
            </a:r>
            <a:r>
              <a:rPr lang="en-US" dirty="0" err="1"/>
              <a:t>datablokken</a:t>
            </a:r>
            <a:r>
              <a:rPr lang="en-US" dirty="0"/>
              <a:t> op </a:t>
            </a:r>
            <a:r>
              <a:rPr lang="en-US" dirty="0" err="1"/>
              <a:t>zijn</a:t>
            </a:r>
            <a:r>
              <a:rPr lang="en-US" dirty="0"/>
              <a:t>, </a:t>
            </a:r>
            <a:r>
              <a:rPr lang="en-US" dirty="0" err="1"/>
              <a:t>kan</a:t>
            </a:r>
            <a:r>
              <a:rPr lang="en-US" dirty="0"/>
              <a:t> </a:t>
            </a:r>
            <a:r>
              <a:rPr lang="en-US" dirty="0" err="1"/>
              <a:t>een</a:t>
            </a:r>
            <a:r>
              <a:rPr lang="en-US" dirty="0"/>
              <a:t> </a:t>
            </a:r>
            <a:r>
              <a:rPr lang="en-US" dirty="0" err="1"/>
              <a:t>deel</a:t>
            </a:r>
            <a:r>
              <a:rPr lang="en-US" dirty="0"/>
              <a:t> van de MFT-</a:t>
            </a:r>
            <a:r>
              <a:rPr lang="en-US" dirty="0" err="1"/>
              <a:t>blokken</a:t>
            </a:r>
            <a:r>
              <a:rPr lang="en-US" dirty="0"/>
              <a:t> </a:t>
            </a:r>
            <a:r>
              <a:rPr lang="en-US" dirty="0" err="1"/>
              <a:t>gebruikt</a:t>
            </a:r>
            <a:r>
              <a:rPr lang="en-US" dirty="0"/>
              <a:t> </a:t>
            </a:r>
            <a:r>
              <a:rPr lang="en-US" dirty="0" err="1"/>
              <a:t>worden</a:t>
            </a:r>
            <a:r>
              <a:rPr lang="en-US" dirty="0"/>
              <a:t> om data op </a:t>
            </a:r>
            <a:r>
              <a:rPr lang="en-US" dirty="0" err="1"/>
              <a:t>te</a:t>
            </a:r>
            <a:r>
              <a:rPr lang="en-US" dirty="0"/>
              <a:t> </a:t>
            </a:r>
            <a:r>
              <a:rPr lang="en-US" dirty="0" err="1"/>
              <a:t>slaan</a:t>
            </a:r>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57</a:t>
            </a:fld>
            <a:endParaRPr lang="nl-BE"/>
          </a:p>
        </p:txBody>
      </p:sp>
    </p:spTree>
    <p:extLst>
      <p:ext uri="{BB962C8B-B14F-4D97-AF65-F5344CB8AC3E}">
        <p14:creationId xmlns:p14="http://schemas.microsoft.com/office/powerpoint/2010/main" val="1126810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Een</a:t>
            </a:r>
            <a:r>
              <a:rPr lang="en-US" dirty="0"/>
              <a:t> data run is </a:t>
            </a:r>
            <a:r>
              <a:rPr lang="en-US" dirty="0" err="1"/>
              <a:t>hetzelfde</a:t>
            </a:r>
            <a:r>
              <a:rPr lang="en-US" dirty="0"/>
              <a:t> </a:t>
            </a:r>
            <a:r>
              <a:rPr lang="en-US" dirty="0" err="1"/>
              <a:t>als</a:t>
            </a:r>
            <a:r>
              <a:rPr lang="en-US" dirty="0"/>
              <a:t> </a:t>
            </a:r>
            <a:r>
              <a:rPr lang="en-US" dirty="0" err="1"/>
              <a:t>een</a:t>
            </a:r>
            <a:r>
              <a:rPr lang="en-US" dirty="0"/>
              <a:t> extent (reeks </a:t>
            </a:r>
            <a:r>
              <a:rPr lang="en-US" dirty="0" err="1"/>
              <a:t>aaneengesloten</a:t>
            </a:r>
            <a:r>
              <a:rPr lang="en-US" dirty="0"/>
              <a:t> clusters)</a:t>
            </a:r>
          </a:p>
        </p:txBody>
      </p:sp>
      <p:sp>
        <p:nvSpPr>
          <p:cNvPr id="4" name="Slide Number Placeholder 3"/>
          <p:cNvSpPr>
            <a:spLocks noGrp="1"/>
          </p:cNvSpPr>
          <p:nvPr>
            <p:ph type="sldNum" sz="quarter" idx="10"/>
          </p:nvPr>
        </p:nvSpPr>
        <p:spPr/>
        <p:txBody>
          <a:bodyPr/>
          <a:lstStyle/>
          <a:p>
            <a:fld id="{527E7ADA-B818-4A8D-827F-3A2F12FF408B}" type="slidenum">
              <a:rPr lang="nl-BE" smtClean="0"/>
              <a:t>59</a:t>
            </a:fld>
            <a:endParaRPr lang="nl-BE"/>
          </a:p>
        </p:txBody>
      </p:sp>
    </p:spTree>
    <p:extLst>
      <p:ext uri="{BB962C8B-B14F-4D97-AF65-F5344CB8AC3E}">
        <p14:creationId xmlns:p14="http://schemas.microsoft.com/office/powerpoint/2010/main" val="4042270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term </a:t>
            </a:r>
            <a:r>
              <a:rPr lang="en-US" sz="1200" b="0" i="0" u="none" strike="noStrike" kern="1200" dirty="0" err="1">
                <a:solidFill>
                  <a:schemeClr val="tx1"/>
                </a:solidFill>
                <a:effectLst/>
                <a:latin typeface="+mn-lt"/>
                <a:ea typeface="+mn-ea"/>
                <a:cs typeface="+mn-cs"/>
              </a:rPr>
              <a:t>inode</a:t>
            </a:r>
            <a:r>
              <a:rPr lang="en-US" sz="1200" b="0" i="0" u="none" strike="noStrike" kern="1200" dirty="0">
                <a:solidFill>
                  <a:schemeClr val="tx1"/>
                </a:solidFill>
                <a:effectLst/>
                <a:latin typeface="+mn-lt"/>
                <a:ea typeface="+mn-ea"/>
                <a:cs typeface="+mn-cs"/>
              </a:rPr>
              <a:t> is a contraction of the term index node</a:t>
            </a:r>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64</a:t>
            </a:fld>
            <a:endParaRPr lang="nl-BE"/>
          </a:p>
        </p:txBody>
      </p:sp>
    </p:spTree>
    <p:extLst>
      <p:ext uri="{BB962C8B-B14F-4D97-AF65-F5344CB8AC3E}">
        <p14:creationId xmlns:p14="http://schemas.microsoft.com/office/powerpoint/2010/main" val="2458035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 </a:t>
            </a:r>
            <a:r>
              <a:rPr lang="en-US" dirty="0" err="1"/>
              <a:t>bestandsnaam</a:t>
            </a:r>
            <a:r>
              <a:rPr lang="en-US" dirty="0"/>
              <a:t> </a:t>
            </a:r>
            <a:r>
              <a:rPr lang="en-US" dirty="0" err="1"/>
              <a:t>staat</a:t>
            </a:r>
            <a:r>
              <a:rPr lang="en-US" dirty="0"/>
              <a:t> (</a:t>
            </a:r>
            <a:r>
              <a:rPr lang="en-US" dirty="0" err="1"/>
              <a:t>enkel</a:t>
            </a:r>
            <a:r>
              <a:rPr lang="en-US" dirty="0"/>
              <a:t>) in de directory, </a:t>
            </a:r>
            <a:r>
              <a:rPr lang="en-US" dirty="0" err="1"/>
              <a:t>niet</a:t>
            </a:r>
            <a:r>
              <a:rPr lang="en-US" dirty="0"/>
              <a:t> in de </a:t>
            </a:r>
            <a:r>
              <a:rPr lang="en-US" dirty="0" err="1"/>
              <a:t>inode</a:t>
            </a:r>
            <a:r>
              <a:rPr lang="en-US" dirty="0"/>
              <a:t>. De </a:t>
            </a:r>
            <a:r>
              <a:rPr lang="en-US" dirty="0" err="1"/>
              <a:t>gegevens</a:t>
            </a:r>
            <a:r>
              <a:rPr lang="en-US" dirty="0"/>
              <a:t> van </a:t>
            </a:r>
            <a:r>
              <a:rPr lang="en-US" dirty="0" err="1"/>
              <a:t>een</a:t>
            </a:r>
            <a:r>
              <a:rPr lang="en-US" dirty="0"/>
              <a:t> </a:t>
            </a:r>
            <a:r>
              <a:rPr lang="en-US" dirty="0" err="1"/>
              <a:t>bestand</a:t>
            </a:r>
            <a:r>
              <a:rPr lang="en-US" dirty="0"/>
              <a:t> </a:t>
            </a:r>
            <a:r>
              <a:rPr lang="en-US" dirty="0" err="1"/>
              <a:t>staan</a:t>
            </a:r>
            <a:r>
              <a:rPr lang="en-US" dirty="0"/>
              <a:t> </a:t>
            </a:r>
            <a:r>
              <a:rPr lang="en-US" dirty="0" err="1"/>
              <a:t>dus</a:t>
            </a:r>
            <a:r>
              <a:rPr lang="en-US" dirty="0"/>
              <a:t> op </a:t>
            </a:r>
            <a:r>
              <a:rPr lang="en-US" dirty="0" err="1"/>
              <a:t>drie</a:t>
            </a:r>
            <a:r>
              <a:rPr lang="en-US" dirty="0"/>
              <a:t> </a:t>
            </a:r>
            <a:r>
              <a:rPr lang="en-US" dirty="0" err="1"/>
              <a:t>verschillende</a:t>
            </a:r>
            <a:r>
              <a:rPr lang="en-US" dirty="0"/>
              <a:t> </a:t>
            </a:r>
            <a:r>
              <a:rPr lang="en-US" dirty="0" err="1"/>
              <a:t>plaatsen</a:t>
            </a:r>
            <a:r>
              <a:rPr lang="en-US" dirty="0"/>
              <a:t> op de </a:t>
            </a:r>
            <a:r>
              <a:rPr lang="en-US" dirty="0" err="1"/>
              <a:t>schijf</a:t>
            </a:r>
            <a:r>
              <a:rPr lang="en-US" dirty="0"/>
              <a:t>: de data in </a:t>
            </a:r>
            <a:r>
              <a:rPr lang="en-US" dirty="0" err="1"/>
              <a:t>datablokken</a:t>
            </a:r>
            <a:r>
              <a:rPr lang="en-US" dirty="0"/>
              <a:t>, de </a:t>
            </a:r>
            <a:r>
              <a:rPr lang="en-US" dirty="0" err="1"/>
              <a:t>algemene</a:t>
            </a:r>
            <a:r>
              <a:rPr lang="en-US" dirty="0"/>
              <a:t> </a:t>
            </a:r>
            <a:r>
              <a:rPr lang="en-US" dirty="0" err="1"/>
              <a:t>gegevens</a:t>
            </a:r>
            <a:r>
              <a:rPr lang="en-US" dirty="0"/>
              <a:t> in </a:t>
            </a:r>
            <a:r>
              <a:rPr lang="en-US" dirty="0" err="1"/>
              <a:t>een</a:t>
            </a:r>
            <a:r>
              <a:rPr lang="en-US" dirty="0"/>
              <a:t> </a:t>
            </a:r>
            <a:r>
              <a:rPr lang="en-US" dirty="0" err="1"/>
              <a:t>inode</a:t>
            </a:r>
            <a:r>
              <a:rPr lang="en-US" dirty="0"/>
              <a:t>, </a:t>
            </a:r>
            <a:r>
              <a:rPr lang="en-US" dirty="0" err="1"/>
              <a:t>en</a:t>
            </a:r>
            <a:r>
              <a:rPr lang="en-US" dirty="0"/>
              <a:t> de </a:t>
            </a:r>
            <a:r>
              <a:rPr lang="en-US" dirty="0" err="1"/>
              <a:t>bestandsnaam</a:t>
            </a:r>
            <a:r>
              <a:rPr lang="en-US" dirty="0"/>
              <a:t> in de directory</a:t>
            </a:r>
          </a:p>
        </p:txBody>
      </p:sp>
      <p:sp>
        <p:nvSpPr>
          <p:cNvPr id="4" name="Slide Number Placeholder 3"/>
          <p:cNvSpPr>
            <a:spLocks noGrp="1"/>
          </p:cNvSpPr>
          <p:nvPr>
            <p:ph type="sldNum" sz="quarter" idx="10"/>
          </p:nvPr>
        </p:nvSpPr>
        <p:spPr/>
        <p:txBody>
          <a:bodyPr/>
          <a:lstStyle/>
          <a:p>
            <a:fld id="{527E7ADA-B818-4A8D-827F-3A2F12FF408B}" type="slidenum">
              <a:rPr lang="nl-BE" smtClean="0"/>
              <a:t>70</a:t>
            </a:fld>
            <a:endParaRPr lang="nl-BE"/>
          </a:p>
        </p:txBody>
      </p:sp>
    </p:spTree>
    <p:extLst>
      <p:ext uri="{BB962C8B-B14F-4D97-AF65-F5344CB8AC3E}">
        <p14:creationId xmlns:p14="http://schemas.microsoft.com/office/powerpoint/2010/main" val="1888240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12 * 4KB bytes = 48KB</a:t>
            </a:r>
          </a:p>
          <a:p>
            <a:r>
              <a:rPr lang="en-US" dirty="0"/>
              <a:t>2.) (4KB / 4) * 4KB + 48KB = 4096KB + 48KB = 4144KB</a:t>
            </a:r>
          </a:p>
          <a:p>
            <a:r>
              <a:rPr lang="en-US" dirty="0"/>
              <a:t>3.) (4KB / 4) * 4096KB + 4144KB = 4194304KB + 4144KB = 4198448KB ˜= 4GB</a:t>
            </a:r>
          </a:p>
          <a:p>
            <a:r>
              <a:rPr lang="en-US" dirty="0"/>
              <a:t>4.) (4KB / 4) * 4194304KB + 4198448KB = 4294967296KB + 4198448KB = 4299165744KB ˜= 4TB, maar </a:t>
            </a:r>
            <a:r>
              <a:rPr lang="en-US" dirty="0" err="1"/>
              <a:t>wegens</a:t>
            </a:r>
            <a:r>
              <a:rPr lang="en-US" dirty="0"/>
              <a:t> </a:t>
            </a:r>
            <a:r>
              <a:rPr lang="en-US" dirty="0" err="1"/>
              <a:t>andere</a:t>
            </a:r>
            <a:r>
              <a:rPr lang="en-US" dirty="0"/>
              <a:t> </a:t>
            </a:r>
            <a:r>
              <a:rPr lang="en-US" dirty="0" err="1"/>
              <a:t>limieten</a:t>
            </a:r>
            <a:r>
              <a:rPr lang="en-US" dirty="0"/>
              <a:t> </a:t>
            </a:r>
            <a:r>
              <a:rPr lang="en-US" dirty="0" err="1"/>
              <a:t>toch</a:t>
            </a:r>
            <a:r>
              <a:rPr lang="en-US" dirty="0"/>
              <a:t> ‘</a:t>
            </a:r>
            <a:r>
              <a:rPr lang="en-US" dirty="0" err="1"/>
              <a:t>slechts</a:t>
            </a:r>
            <a:r>
              <a:rPr lang="en-US"/>
              <a:t>’ 2TB</a:t>
            </a:r>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73</a:t>
            </a:fld>
            <a:endParaRPr lang="nl-BE"/>
          </a:p>
        </p:txBody>
      </p:sp>
    </p:spTree>
    <p:extLst>
      <p:ext uri="{BB962C8B-B14F-4D97-AF65-F5344CB8AC3E}">
        <p14:creationId xmlns:p14="http://schemas.microsoft.com/office/powerpoint/2010/main" val="2038529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0" i="0" u="none" strike="noStrike" kern="1200" baseline="0" dirty="0">
                <a:solidFill>
                  <a:schemeClr val="tx1"/>
                </a:solidFill>
                <a:latin typeface="+mn-lt"/>
                <a:ea typeface="+mn-ea"/>
                <a:cs typeface="+mn-cs"/>
              </a:rPr>
              <a:t>We gebruiken de term boomstructuur, omdat deze structuur zich vertakt als een boom. In een boom is er naar ieder blad ook slechts één uniek pad van takken. Naar analogie met een boom wordt de directory van waaruit de structuur vertrekt vaak wortel of root directory </a:t>
            </a:r>
            <a:r>
              <a:rPr lang="en-US" sz="1200" b="0" i="0" u="none" strike="noStrike" kern="1200" baseline="0" dirty="0" err="1">
                <a:solidFill>
                  <a:schemeClr val="tx1"/>
                </a:solidFill>
                <a:latin typeface="+mn-lt"/>
                <a:ea typeface="+mn-ea"/>
                <a:cs typeface="+mn-cs"/>
              </a:rPr>
              <a:t>genoemd</a:t>
            </a:r>
            <a:r>
              <a:rPr lang="en-US" sz="1200" b="0" i="0" u="none" strike="noStrike"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14</a:t>
            </a:fld>
            <a:endParaRPr lang="nl-BE"/>
          </a:p>
        </p:txBody>
      </p:sp>
    </p:spTree>
    <p:extLst>
      <p:ext uri="{BB962C8B-B14F-4D97-AF65-F5344CB8AC3E}">
        <p14:creationId xmlns:p14="http://schemas.microsoft.com/office/powerpoint/2010/main" val="2805358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0" i="0" u="none" strike="noStrike" kern="1200" baseline="0" dirty="0">
                <a:solidFill>
                  <a:schemeClr val="tx1"/>
                </a:solidFill>
                <a:latin typeface="+mn-lt"/>
                <a:ea typeface="+mn-ea"/>
                <a:cs typeface="+mn-cs"/>
              </a:rPr>
              <a:t>Wanneer we toch meer dan één pad naar een bestand toelaten krijgen we een algemene structuur. Dit betekent dat een bestand een element van twee verschillende directories kan zijn, of dat een directory een subdirectory is van twee </a:t>
            </a:r>
            <a:r>
              <a:rPr lang="en-US" sz="1200" b="0" i="0" u="none" strike="noStrike" kern="1200" baseline="0" dirty="0">
                <a:solidFill>
                  <a:schemeClr val="tx1"/>
                </a:solidFill>
                <a:latin typeface="+mn-lt"/>
                <a:ea typeface="+mn-ea"/>
                <a:cs typeface="+mn-cs"/>
              </a:rPr>
              <a:t>of </a:t>
            </a:r>
            <a:r>
              <a:rPr lang="en-US" sz="1200" b="0" i="0" u="none" strike="noStrike" kern="1200" baseline="0" dirty="0" err="1">
                <a:solidFill>
                  <a:schemeClr val="tx1"/>
                </a:solidFill>
                <a:latin typeface="+mn-lt"/>
                <a:ea typeface="+mn-ea"/>
                <a:cs typeface="+mn-cs"/>
              </a:rPr>
              <a:t>meer</a:t>
            </a:r>
            <a:r>
              <a:rPr lang="en-US" sz="1200" b="0" i="0" u="none" strike="noStrike" kern="1200" baseline="0" dirty="0">
                <a:solidFill>
                  <a:schemeClr val="tx1"/>
                </a:solidFill>
                <a:latin typeface="+mn-lt"/>
                <a:ea typeface="+mn-ea"/>
                <a:cs typeface="+mn-cs"/>
              </a:rPr>
              <a:t> directories.</a:t>
            </a:r>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15</a:t>
            </a:fld>
            <a:endParaRPr lang="nl-BE"/>
          </a:p>
        </p:txBody>
      </p:sp>
    </p:spTree>
    <p:extLst>
      <p:ext uri="{BB962C8B-B14F-4D97-AF65-F5344CB8AC3E}">
        <p14:creationId xmlns:p14="http://schemas.microsoft.com/office/powerpoint/2010/main" val="1485220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Alle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bestanden</a:t>
            </a:r>
            <a:r>
              <a:rPr lang="en-US" sz="1200" b="0" i="0" u="none" strike="noStrike" kern="1200" baseline="0" dirty="0">
                <a:solidFill>
                  <a:schemeClr val="tx1"/>
                </a:solidFill>
                <a:latin typeface="+mn-lt"/>
                <a:ea typeface="+mn-ea"/>
                <a:cs typeface="+mn-cs"/>
              </a:rPr>
              <a:t> in de </a:t>
            </a:r>
            <a:r>
              <a:rPr lang="en-US" sz="1200" b="0" i="0" u="none" strike="noStrike" kern="1200" baseline="0" dirty="0" err="1">
                <a:solidFill>
                  <a:schemeClr val="tx1"/>
                </a:solidFill>
                <a:latin typeface="+mn-lt"/>
                <a:ea typeface="+mn-ea"/>
                <a:cs typeface="+mn-cs"/>
              </a:rPr>
              <a:t>wolk</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zijn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nog</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bereikbaar</a:t>
            </a:r>
            <a:r>
              <a:rPr lang="en-US" sz="1200" b="0" i="0" u="none" strike="noStrike" kern="1200" baseline="0" dirty="0">
                <a:solidFill>
                  <a:schemeClr val="tx1"/>
                </a:solidFill>
                <a:latin typeface="+mn-lt"/>
                <a:ea typeface="+mn-ea"/>
                <a:cs typeface="+mn-cs"/>
              </a:rPr>
              <a:t> van </a:t>
            </a:r>
            <a:r>
              <a:rPr lang="en-US" sz="1200" b="0" i="0" u="none" strike="noStrike" kern="1200" baseline="0" dirty="0" err="1">
                <a:solidFill>
                  <a:schemeClr val="tx1"/>
                </a:solidFill>
                <a:latin typeface="+mn-lt"/>
                <a:ea typeface="+mn-ea"/>
                <a:cs typeface="+mn-cs"/>
              </a:rPr>
              <a:t>ergens</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anders</a:t>
            </a:r>
            <a:r>
              <a:rPr lang="en-US" sz="1200" b="0" i="0" u="none" strike="noStrike"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16</a:t>
            </a:fld>
            <a:endParaRPr lang="nl-BE"/>
          </a:p>
        </p:txBody>
      </p:sp>
    </p:spTree>
    <p:extLst>
      <p:ext uri="{BB962C8B-B14F-4D97-AF65-F5344CB8AC3E}">
        <p14:creationId xmlns:p14="http://schemas.microsoft.com/office/powerpoint/2010/main" val="3267846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Door </a:t>
            </a:r>
            <a:r>
              <a:rPr lang="en-US" sz="1200" b="0" i="0" u="none" strike="noStrike" kern="1200" baseline="0" dirty="0" err="1">
                <a:solidFill>
                  <a:schemeClr val="tx1"/>
                </a:solidFill>
                <a:latin typeface="+mn-lt"/>
                <a:ea typeface="+mn-ea"/>
                <a:cs typeface="+mn-cs"/>
              </a:rPr>
              <a:t>een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bepaalde</a:t>
            </a:r>
            <a:r>
              <a:rPr lang="en-US" sz="1200" b="0" i="0" u="none" strike="noStrike" kern="1200" baseline="0" dirty="0">
                <a:solidFill>
                  <a:schemeClr val="tx1"/>
                </a:solidFill>
                <a:latin typeface="+mn-lt"/>
                <a:ea typeface="+mn-ea"/>
                <a:cs typeface="+mn-cs"/>
              </a:rPr>
              <a:t> directory </a:t>
            </a:r>
            <a:r>
              <a:rPr lang="en-US" sz="1200" b="0" i="0" u="none" strike="noStrike" kern="1200" baseline="0" dirty="0" err="1">
                <a:solidFill>
                  <a:schemeClr val="tx1"/>
                </a:solidFill>
                <a:latin typeface="+mn-lt"/>
                <a:ea typeface="+mn-ea"/>
                <a:cs typeface="+mn-cs"/>
              </a:rPr>
              <a:t>te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verwijderen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kan</a:t>
            </a:r>
            <a:r>
              <a:rPr lang="en-US" sz="1200" b="0" i="0" u="none" strike="noStrike" kern="1200" baseline="0" dirty="0">
                <a:solidFill>
                  <a:schemeClr val="tx1"/>
                </a:solidFill>
                <a:latin typeface="+mn-lt"/>
                <a:ea typeface="+mn-ea"/>
                <a:cs typeface="+mn-cs"/>
              </a:rPr>
              <a:t> het </a:t>
            </a:r>
            <a:r>
              <a:rPr lang="en-US" sz="1200" b="0" i="0" u="none" strike="noStrike" kern="1200" baseline="0" dirty="0" err="1">
                <a:solidFill>
                  <a:schemeClr val="tx1"/>
                </a:solidFill>
                <a:latin typeface="+mn-lt"/>
                <a:ea typeface="+mn-ea"/>
                <a:cs typeface="+mn-cs"/>
              </a:rPr>
              <a:t>zijn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dat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je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veel</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meer</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verwijdert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dan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je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dacht</a:t>
            </a:r>
            <a:r>
              <a:rPr lang="en-US" sz="1200" b="0" i="0" u="none" strike="noStrike" kern="1200" baseline="0" dirty="0">
                <a:solidFill>
                  <a:schemeClr val="tx1"/>
                </a:solidFill>
                <a:latin typeface="+mn-lt"/>
                <a:ea typeface="+mn-ea"/>
                <a:cs typeface="+mn-cs"/>
              </a:rPr>
              <a:t> (in </a:t>
            </a:r>
            <a:r>
              <a:rPr lang="en-US" sz="1200" b="0" i="0" u="none" strike="noStrike" kern="1200" baseline="0" dirty="0" err="1">
                <a:solidFill>
                  <a:schemeClr val="tx1"/>
                </a:solidFill>
                <a:latin typeface="+mn-lt"/>
                <a:ea typeface="+mn-ea"/>
                <a:cs typeface="+mn-cs"/>
              </a:rPr>
              <a:t>dit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voorbeeld</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bijv</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ook</a:t>
            </a:r>
            <a:r>
              <a:rPr lang="en-US" sz="1200" b="0" i="0" u="none" strike="noStrike" kern="1200" baseline="0" dirty="0">
                <a:solidFill>
                  <a:schemeClr val="tx1"/>
                </a:solidFill>
                <a:latin typeface="+mn-lt"/>
                <a:ea typeface="+mn-ea"/>
                <a:cs typeface="+mn-cs"/>
              </a:rPr>
              <a:t> de directory </a:t>
            </a:r>
            <a:r>
              <a:rPr lang="en-US" sz="1200" b="0" i="0" u="none" strike="noStrike" kern="1200" baseline="0" dirty="0" err="1">
                <a:solidFill>
                  <a:schemeClr val="tx1"/>
                </a:solidFill>
                <a:latin typeface="+mn-lt"/>
                <a:ea typeface="+mn-ea"/>
                <a:cs typeface="+mn-cs"/>
              </a:rPr>
              <a:t>boven</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je</a:t>
            </a:r>
            <a:r>
              <a:rPr lang="en-US" sz="1200" b="0" i="0" u="none" strike="noStrike"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17</a:t>
            </a:fld>
            <a:endParaRPr lang="nl-BE"/>
          </a:p>
        </p:txBody>
      </p:sp>
    </p:spTree>
    <p:extLst>
      <p:ext uri="{BB962C8B-B14F-4D97-AF65-F5344CB8AC3E}">
        <p14:creationId xmlns:p14="http://schemas.microsoft.com/office/powerpoint/2010/main" val="1139261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interne </a:t>
            </a:r>
            <a:r>
              <a:rPr lang="en-US" dirty="0" err="1"/>
              <a:t>fragmentatie</a:t>
            </a:r>
            <a:r>
              <a:rPr lang="en-US" dirty="0"/>
              <a:t>: </a:t>
            </a:r>
            <a:r>
              <a:rPr lang="en-US" dirty="0" err="1"/>
              <a:t>plaatsverlies</a:t>
            </a:r>
            <a:r>
              <a:rPr lang="en-US" dirty="0"/>
              <a:t> in </a:t>
            </a:r>
            <a:r>
              <a:rPr lang="en-US" dirty="0" err="1"/>
              <a:t>laatste</a:t>
            </a:r>
            <a:r>
              <a:rPr lang="en-US" dirty="0"/>
              <a:t> </a:t>
            </a:r>
            <a:r>
              <a:rPr lang="en-US" dirty="0" err="1"/>
              <a:t>blok</a:t>
            </a:r>
            <a:r>
              <a:rPr lang="en-US" dirty="0"/>
              <a:t> van het </a:t>
            </a:r>
            <a:r>
              <a:rPr lang="en-US" dirty="0" err="1"/>
              <a:t>bestand</a:t>
            </a:r>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36</a:t>
            </a:fld>
            <a:endParaRPr lang="nl-BE"/>
          </a:p>
        </p:txBody>
      </p:sp>
    </p:spTree>
    <p:extLst>
      <p:ext uri="{BB962C8B-B14F-4D97-AF65-F5344CB8AC3E}">
        <p14:creationId xmlns:p14="http://schemas.microsoft.com/office/powerpoint/2010/main" val="406884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interne </a:t>
            </a:r>
            <a:r>
              <a:rPr lang="en-US" dirty="0" err="1"/>
              <a:t>fragmentatie</a:t>
            </a:r>
            <a:r>
              <a:rPr lang="en-US" dirty="0"/>
              <a:t>: </a:t>
            </a:r>
            <a:r>
              <a:rPr lang="en-US" dirty="0" err="1"/>
              <a:t>plaatsverlies</a:t>
            </a:r>
            <a:r>
              <a:rPr lang="en-US" dirty="0"/>
              <a:t> in </a:t>
            </a:r>
            <a:r>
              <a:rPr lang="en-US" dirty="0" err="1"/>
              <a:t>laatste</a:t>
            </a:r>
            <a:r>
              <a:rPr lang="en-US" dirty="0"/>
              <a:t> </a:t>
            </a:r>
            <a:r>
              <a:rPr lang="en-US" dirty="0" err="1"/>
              <a:t>blok</a:t>
            </a:r>
            <a:r>
              <a:rPr lang="en-US" dirty="0"/>
              <a:t> van het </a:t>
            </a:r>
            <a:r>
              <a:rPr lang="en-US" dirty="0" err="1"/>
              <a:t>bestand</a:t>
            </a:r>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37</a:t>
            </a:fld>
            <a:endParaRPr lang="nl-BE"/>
          </a:p>
        </p:txBody>
      </p:sp>
    </p:spTree>
    <p:extLst>
      <p:ext uri="{BB962C8B-B14F-4D97-AF65-F5344CB8AC3E}">
        <p14:creationId xmlns:p14="http://schemas.microsoft.com/office/powerpoint/2010/main" val="4227297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Opletten</a:t>
            </a:r>
            <a:r>
              <a:rPr lang="en-US" dirty="0"/>
              <a:t> </a:t>
            </a:r>
            <a:r>
              <a:rPr lang="en-US" dirty="0" err="1"/>
              <a:t>dat</a:t>
            </a:r>
            <a:r>
              <a:rPr lang="en-US" dirty="0"/>
              <a:t> de </a:t>
            </a:r>
            <a:r>
              <a:rPr lang="en-US" dirty="0" err="1"/>
              <a:t>blokken</a:t>
            </a:r>
            <a:r>
              <a:rPr lang="en-US" dirty="0"/>
              <a:t> van de files </a:t>
            </a:r>
            <a:r>
              <a:rPr lang="en-US" dirty="0" err="1"/>
              <a:t>niet</a:t>
            </a:r>
            <a:r>
              <a:rPr lang="en-US" dirty="0"/>
              <a:t> overall op de </a:t>
            </a:r>
            <a:r>
              <a:rPr lang="en-US" dirty="0" err="1"/>
              <a:t>schijf</a:t>
            </a:r>
            <a:r>
              <a:rPr lang="en-US" dirty="0"/>
              <a:t> </a:t>
            </a:r>
            <a:r>
              <a:rPr lang="en-US" dirty="0" err="1"/>
              <a:t>verspreid</a:t>
            </a:r>
            <a:r>
              <a:rPr lang="en-US" dirty="0"/>
              <a:t> </a:t>
            </a:r>
            <a:r>
              <a:rPr lang="en-US" dirty="0" err="1"/>
              <a:t>staan</a:t>
            </a:r>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38</a:t>
            </a:fld>
            <a:endParaRPr lang="nl-BE"/>
          </a:p>
        </p:txBody>
      </p:sp>
    </p:spTree>
    <p:extLst>
      <p:ext uri="{BB962C8B-B14F-4D97-AF65-F5344CB8AC3E}">
        <p14:creationId xmlns:p14="http://schemas.microsoft.com/office/powerpoint/2010/main" val="1926030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extent is </a:t>
            </a:r>
            <a:r>
              <a:rPr lang="en-US" dirty="0" err="1"/>
              <a:t>variabel</a:t>
            </a:r>
            <a:r>
              <a:rPr lang="en-US" dirty="0"/>
              <a:t> van </a:t>
            </a:r>
            <a:r>
              <a:rPr lang="en-US" dirty="0" err="1"/>
              <a:t>lengte</a:t>
            </a:r>
            <a:r>
              <a:rPr lang="en-US" dirty="0"/>
              <a:t>, </a:t>
            </a:r>
            <a:r>
              <a:rPr lang="en-US" dirty="0" err="1"/>
              <a:t>een</a:t>
            </a:r>
            <a:r>
              <a:rPr lang="en-US" dirty="0"/>
              <a:t> cluster </a:t>
            </a:r>
            <a:r>
              <a:rPr lang="en-US" dirty="0" err="1"/>
              <a:t>niet</a:t>
            </a:r>
            <a:endParaRPr lang="en-US" dirty="0"/>
          </a:p>
        </p:txBody>
      </p:sp>
      <p:sp>
        <p:nvSpPr>
          <p:cNvPr id="4" name="Slide Number Placeholder 3"/>
          <p:cNvSpPr>
            <a:spLocks noGrp="1"/>
          </p:cNvSpPr>
          <p:nvPr>
            <p:ph type="sldNum" sz="quarter" idx="10"/>
          </p:nvPr>
        </p:nvSpPr>
        <p:spPr/>
        <p:txBody>
          <a:bodyPr/>
          <a:lstStyle/>
          <a:p>
            <a:fld id="{527E7ADA-B818-4A8D-827F-3A2F12FF408B}" type="slidenum">
              <a:rPr lang="nl-BE" smtClean="0"/>
              <a:t>45</a:t>
            </a:fld>
            <a:endParaRPr lang="nl-BE"/>
          </a:p>
        </p:txBody>
      </p:sp>
    </p:spTree>
    <p:extLst>
      <p:ext uri="{BB962C8B-B14F-4D97-AF65-F5344CB8AC3E}">
        <p14:creationId xmlns:p14="http://schemas.microsoft.com/office/powerpoint/2010/main" val="25120394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slide">
    <p:bg>
      <p:bgPr>
        <a:solidFill>
          <a:srgbClr val="E00049"/>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1029318" y="4170507"/>
            <a:ext cx="9117366" cy="1594556"/>
          </a:xfrm>
          <a:ln w="76200" cmpd="sng">
            <a:solidFill>
              <a:srgbClr val="002757"/>
            </a:solidFill>
          </a:ln>
        </p:spPr>
        <p:txBody>
          <a:bodyPr lIns="180000" tIns="180000" rIns="180000" bIns="180000" anchor="ctr">
            <a:noAutofit/>
          </a:bodyPr>
          <a:lstStyle>
            <a:lvl1pPr algn="l">
              <a:defRPr sz="4400" b="1">
                <a:solidFill>
                  <a:srgbClr val="FFFFFF"/>
                </a:solidFill>
              </a:defRPr>
            </a:lvl1pPr>
          </a:lstStyle>
          <a:p>
            <a:r>
              <a:rPr lang="nl-NL" dirty="0"/>
              <a:t>KLIK OM DE STIJL TE BEWERKEN</a:t>
            </a:r>
            <a:endParaRPr lang="nl-BE" dirty="0"/>
          </a:p>
        </p:txBody>
      </p:sp>
      <p:pic>
        <p:nvPicPr>
          <p:cNvPr id="4" name="Afbeelding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2814" y="1915202"/>
            <a:ext cx="4767749" cy="1650162"/>
          </a:xfrm>
          <a:prstGeom prst="rect">
            <a:avLst/>
          </a:prstGeom>
        </p:spPr>
      </p:pic>
    </p:spTree>
    <p:extLst>
      <p:ext uri="{BB962C8B-B14F-4D97-AF65-F5344CB8AC3E}">
        <p14:creationId xmlns:p14="http://schemas.microsoft.com/office/powerpoint/2010/main" val="1150545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sslide_ZonderTitel">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76777" y="268111"/>
            <a:ext cx="9948333" cy="5799668"/>
          </a:xfrm>
        </p:spPr>
        <p:txBody>
          <a:bodyPr wrap="none">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userDrawn="1"/>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Afbeelding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Tree>
    <p:extLst>
      <p:ext uri="{BB962C8B-B14F-4D97-AF65-F5344CB8AC3E}">
        <p14:creationId xmlns:p14="http://schemas.microsoft.com/office/powerpoint/2010/main" val="2806411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Basisslide met titel - Optie 3">
    <p:spTree>
      <p:nvGrpSpPr>
        <p:cNvPr id="1" name=""/>
        <p:cNvGrpSpPr/>
        <p:nvPr/>
      </p:nvGrpSpPr>
      <p:grpSpPr>
        <a:xfrm>
          <a:off x="0" y="0"/>
          <a:ext cx="0" cy="0"/>
          <a:chOff x="0" y="0"/>
          <a:chExt cx="0" cy="0"/>
        </a:xfrm>
      </p:grpSpPr>
      <p:sp>
        <p:nvSpPr>
          <p:cNvPr id="2" name="Titel 1"/>
          <p:cNvSpPr>
            <a:spLocks noGrp="1"/>
          </p:cNvSpPr>
          <p:nvPr>
            <p:ph type="title"/>
          </p:nvPr>
        </p:nvSpPr>
        <p:spPr>
          <a:xfrm>
            <a:off x="1876778" y="365125"/>
            <a:ext cx="9948332" cy="1281113"/>
          </a:xfrm>
        </p:spPr>
        <p:txBody>
          <a:bodyPr>
            <a:noAutofit/>
          </a:bodyPr>
          <a:lstStyle/>
          <a:p>
            <a:r>
              <a:rPr lang="nl-NL"/>
              <a:t>Klik om de stijl te bewerken</a:t>
            </a:r>
            <a:endParaRPr lang="nl-BE" dirty="0"/>
          </a:p>
        </p:txBody>
      </p:sp>
      <p:sp>
        <p:nvSpPr>
          <p:cNvPr id="3" name="Tijdelijke aanduiding voor inhoud 2"/>
          <p:cNvSpPr>
            <a:spLocks noGrp="1"/>
          </p:cNvSpPr>
          <p:nvPr>
            <p:ph idx="1"/>
          </p:nvPr>
        </p:nvSpPr>
        <p:spPr>
          <a:xfrm>
            <a:off x="1876777" y="1825625"/>
            <a:ext cx="9948333" cy="4242154"/>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Rectangle 3"/>
          <p:cNvSpPr/>
          <p:nvPr userDrawn="1"/>
        </p:nvSpPr>
        <p:spPr>
          <a:xfrm>
            <a:off x="0" y="0"/>
            <a:ext cx="1721556" cy="6858000"/>
          </a:xfrm>
          <a:prstGeom prst="rect">
            <a:avLst/>
          </a:prstGeom>
          <a:solidFill>
            <a:srgbClr val="0027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Tree>
    <p:extLst>
      <p:ext uri="{BB962C8B-B14F-4D97-AF65-F5344CB8AC3E}">
        <p14:creationId xmlns:p14="http://schemas.microsoft.com/office/powerpoint/2010/main" val="2430504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asisslide_ZonderTitel">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76777" y="268111"/>
            <a:ext cx="9948333" cy="5799668"/>
          </a:xfrm>
        </p:spPr>
        <p:txBody>
          <a:bodyPr wrap="none">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userDrawn="1"/>
        </p:nvSpPr>
        <p:spPr>
          <a:xfrm>
            <a:off x="0" y="0"/>
            <a:ext cx="1721556" cy="6858000"/>
          </a:xfrm>
          <a:prstGeom prst="rect">
            <a:avLst/>
          </a:prstGeom>
          <a:solidFill>
            <a:srgbClr val="0027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Afbeelding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Tree>
    <p:extLst>
      <p:ext uri="{BB962C8B-B14F-4D97-AF65-F5344CB8AC3E}">
        <p14:creationId xmlns:p14="http://schemas.microsoft.com/office/powerpoint/2010/main" val="1084150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sisslide met 2 kolommen">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userDrawn="1"/>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jdelijke aanduiding voor inhoud 2"/>
          <p:cNvSpPr>
            <a:spLocks noGrp="1"/>
          </p:cNvSpPr>
          <p:nvPr>
            <p:ph idx="10" hasCustomPrompt="1"/>
          </p:nvPr>
        </p:nvSpPr>
        <p:spPr>
          <a:xfrm>
            <a:off x="6347179" y="265289"/>
            <a:ext cx="5421488"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Tree>
    <p:extLst>
      <p:ext uri="{BB962C8B-B14F-4D97-AF65-F5344CB8AC3E}">
        <p14:creationId xmlns:p14="http://schemas.microsoft.com/office/powerpoint/2010/main" val="21757519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asisslide met 1 kolom + beeld">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userDrawn="1"/>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6378575" y="0"/>
            <a:ext cx="5813425" cy="6858000"/>
          </a:xfrm>
        </p:spPr>
        <p:txBody>
          <a:bodyPr>
            <a:noAutofit/>
          </a:bodyPr>
          <a:lstStyle/>
          <a:p>
            <a:r>
              <a:rPr lang="nl-NL"/>
              <a:t>Klik op het pictogram als u een afbeelding wilt toevoegen</a:t>
            </a:r>
            <a:endParaRPr lang="en-US" dirty="0"/>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Tree>
    <p:extLst>
      <p:ext uri="{BB962C8B-B14F-4D97-AF65-F5344CB8AC3E}">
        <p14:creationId xmlns:p14="http://schemas.microsoft.com/office/powerpoint/2010/main" val="1885215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asisslide met 2 kolommen">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userDrawn="1"/>
        </p:nvSpPr>
        <p:spPr>
          <a:xfrm>
            <a:off x="0" y="0"/>
            <a:ext cx="1721556" cy="6858000"/>
          </a:xfrm>
          <a:prstGeom prst="rect">
            <a:avLst/>
          </a:prstGeom>
          <a:solidFill>
            <a:srgbClr val="0027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jdelijke aanduiding voor inhoud 2"/>
          <p:cNvSpPr>
            <a:spLocks noGrp="1"/>
          </p:cNvSpPr>
          <p:nvPr>
            <p:ph idx="10" hasCustomPrompt="1"/>
          </p:nvPr>
        </p:nvSpPr>
        <p:spPr>
          <a:xfrm>
            <a:off x="6347179" y="265289"/>
            <a:ext cx="5421488"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Tree>
    <p:extLst>
      <p:ext uri="{BB962C8B-B14F-4D97-AF65-F5344CB8AC3E}">
        <p14:creationId xmlns:p14="http://schemas.microsoft.com/office/powerpoint/2010/main" val="2372537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sisslide met 1 kolom + beeld">
    <p:spTree>
      <p:nvGrpSpPr>
        <p:cNvPr id="1" name=""/>
        <p:cNvGrpSpPr/>
        <p:nvPr/>
      </p:nvGrpSpPr>
      <p:grpSpPr>
        <a:xfrm>
          <a:off x="0" y="0"/>
          <a:ext cx="0" cy="0"/>
          <a:chOff x="0" y="0"/>
          <a:chExt cx="0" cy="0"/>
        </a:xfrm>
      </p:grpSpPr>
      <p:sp>
        <p:nvSpPr>
          <p:cNvPr id="3" name="Tijdelijke aanduiding voor inhoud 2"/>
          <p:cNvSpPr>
            <a:spLocks noGrp="1"/>
          </p:cNvSpPr>
          <p:nvPr>
            <p:ph idx="1" hasCustomPrompt="1"/>
          </p:nvPr>
        </p:nvSpPr>
        <p:spPr>
          <a:xfrm>
            <a:off x="1862667" y="268111"/>
            <a:ext cx="4247621" cy="5799668"/>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Rectangle 3"/>
          <p:cNvSpPr/>
          <p:nvPr userDrawn="1"/>
        </p:nvSpPr>
        <p:spPr>
          <a:xfrm>
            <a:off x="0" y="0"/>
            <a:ext cx="1721556" cy="6858000"/>
          </a:xfrm>
          <a:prstGeom prst="rect">
            <a:avLst/>
          </a:prstGeom>
          <a:solidFill>
            <a:srgbClr val="0027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Picture Placeholder 5"/>
          <p:cNvSpPr>
            <a:spLocks noGrp="1"/>
          </p:cNvSpPr>
          <p:nvPr>
            <p:ph type="pic" sz="quarter" idx="10"/>
          </p:nvPr>
        </p:nvSpPr>
        <p:spPr>
          <a:xfrm>
            <a:off x="6378575" y="0"/>
            <a:ext cx="5813425" cy="6858000"/>
          </a:xfrm>
        </p:spPr>
        <p:txBody>
          <a:bodyPr>
            <a:noAutofit/>
          </a:bodyPr>
          <a:lstStyle/>
          <a:p>
            <a:r>
              <a:rPr lang="nl-NL"/>
              <a:t>Klik op het pictogram als u een afbeelding wilt toevoegen</a:t>
            </a:r>
            <a:endParaRPr lang="en-US" dirty="0"/>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Tree>
    <p:extLst>
      <p:ext uri="{BB962C8B-B14F-4D97-AF65-F5344CB8AC3E}">
        <p14:creationId xmlns:p14="http://schemas.microsoft.com/office/powerpoint/2010/main" val="18175651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sis slide beeld + logo rood">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905000" y="0"/>
            <a:ext cx="10287000" cy="6858000"/>
          </a:xfrm>
        </p:spPr>
        <p:txBody>
          <a:bodyPr>
            <a:noAutofit/>
          </a:bodyPr>
          <a:lstStyle/>
          <a:p>
            <a:r>
              <a:rPr lang="nl-NL"/>
              <a:t>Klik op het pictogram als u een afbeelding wilt toevoegen</a:t>
            </a:r>
            <a:endParaRPr lang="en-US"/>
          </a:p>
        </p:txBody>
      </p:sp>
      <p:pic>
        <p:nvPicPr>
          <p:cNvPr id="6" name="Afbeelding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6364" y="-440535"/>
            <a:ext cx="2160000" cy="2160000"/>
          </a:xfrm>
          <a:prstGeom prst="rect">
            <a:avLst/>
          </a:prstGeom>
        </p:spPr>
      </p:pic>
    </p:spTree>
    <p:extLst>
      <p:ext uri="{BB962C8B-B14F-4D97-AF65-F5344CB8AC3E}">
        <p14:creationId xmlns:p14="http://schemas.microsoft.com/office/powerpoint/2010/main" val="527364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sis slide beeld + logo blauw">
    <p:spTree>
      <p:nvGrpSpPr>
        <p:cNvPr id="1" name=""/>
        <p:cNvGrpSpPr/>
        <p:nvPr/>
      </p:nvGrpSpPr>
      <p:grpSpPr>
        <a:xfrm>
          <a:off x="0" y="0"/>
          <a:ext cx="0" cy="0"/>
          <a:chOff x="0" y="0"/>
          <a:chExt cx="0" cy="0"/>
        </a:xfrm>
      </p:grpSpPr>
      <p:sp>
        <p:nvSpPr>
          <p:cNvPr id="4" name="Rectangle 3"/>
          <p:cNvSpPr/>
          <p:nvPr userDrawn="1"/>
        </p:nvSpPr>
        <p:spPr>
          <a:xfrm>
            <a:off x="0" y="0"/>
            <a:ext cx="1721556" cy="6858000"/>
          </a:xfrm>
          <a:prstGeom prst="rect">
            <a:avLst/>
          </a:prstGeom>
          <a:solidFill>
            <a:srgbClr val="0027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486" y="-487603"/>
            <a:ext cx="2160000" cy="2160000"/>
          </a:xfrm>
          <a:prstGeom prst="rect">
            <a:avLst/>
          </a:prstGeom>
        </p:spPr>
      </p:pic>
      <p:sp>
        <p:nvSpPr>
          <p:cNvPr id="6" name="Tijdelijke aanduiding voor dianummer 4"/>
          <p:cNvSpPr>
            <a:spLocks noGrp="1"/>
          </p:cNvSpPr>
          <p:nvPr>
            <p:ph type="sldNum" sz="quarter" idx="4294967295"/>
          </p:nvPr>
        </p:nvSpPr>
        <p:spPr>
          <a:xfrm>
            <a:off x="10058400" y="6480175"/>
            <a:ext cx="2133600" cy="365125"/>
          </a:xfrm>
          <a:prstGeom prst="rect">
            <a:avLst/>
          </a:prstGeom>
        </p:spPr>
        <p:txBody>
          <a:bodyPr/>
          <a:lstStyle/>
          <a:p>
            <a:fld id="{85728152-F63C-4B30-A024-0B85297DDA48}" type="slidenum">
              <a:rPr lang="en-US" smtClean="0"/>
              <a:pPr/>
              <a:t>‹#›</a:t>
            </a:fld>
            <a:endParaRPr lang="en-US" dirty="0"/>
          </a:p>
        </p:txBody>
      </p:sp>
    </p:spTree>
    <p:extLst>
      <p:ext uri="{BB962C8B-B14F-4D97-AF65-F5344CB8AC3E}">
        <p14:creationId xmlns:p14="http://schemas.microsoft.com/office/powerpoint/2010/main" val="994522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dia Optie 1 - Beeld 1">
    <p:bg>
      <p:bgPr>
        <a:blipFill dpi="0" rotWithShape="1">
          <a:blip r:embed="rId2">
            <a:alphaModFix amt="60000"/>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816056" y="4818952"/>
            <a:ext cx="9117366" cy="1594556"/>
          </a:xfrm>
          <a:ln w="76200" cmpd="sng">
            <a:solidFill>
              <a:schemeClr val="bg1"/>
            </a:solidFill>
          </a:ln>
        </p:spPr>
        <p:txBody>
          <a:bodyPr lIns="180000" tIns="180000" rIns="180000" bIns="180000" anchor="ctr">
            <a:noAutofit/>
          </a:bodyPr>
          <a:lstStyle>
            <a:lvl1pPr algn="l">
              <a:defRPr sz="4400" b="1">
                <a:solidFill>
                  <a:srgbClr val="002757"/>
                </a:solidFill>
              </a:defRPr>
            </a:lvl1pPr>
          </a:lstStyle>
          <a:p>
            <a:r>
              <a:rPr lang="nl-NL" dirty="0"/>
              <a:t>KLIK OM DE STIJL TE BEWERKEN</a:t>
            </a:r>
            <a:endParaRPr lang="nl-BE" dirty="0"/>
          </a:p>
        </p:txBody>
      </p:sp>
      <p:pic>
        <p:nvPicPr>
          <p:cNvPr id="5" name="Afbeelding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48816" y="-914400"/>
            <a:ext cx="4500000" cy="4500000"/>
          </a:xfrm>
          <a:prstGeom prst="rect">
            <a:avLst/>
          </a:prstGeom>
        </p:spPr>
      </p:pic>
    </p:spTree>
    <p:extLst>
      <p:ext uri="{BB962C8B-B14F-4D97-AF65-F5344CB8AC3E}">
        <p14:creationId xmlns:p14="http://schemas.microsoft.com/office/powerpoint/2010/main" val="752253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dia Optie 1 - Beeld 2">
    <p:bg>
      <p:bgPr>
        <a:blipFill dpi="0" rotWithShape="1">
          <a:blip r:embed="rId2">
            <a:alphaModFix amt="60000"/>
            <a:lum/>
          </a:blip>
          <a:srcRect/>
          <a:stretch>
            <a:fillRect t="-6000" b="-6000"/>
          </a:stretch>
        </a:blipFill>
        <a:effectLst/>
      </p:bgPr>
    </p:bg>
    <p:spTree>
      <p:nvGrpSpPr>
        <p:cNvPr id="1" name=""/>
        <p:cNvGrpSpPr/>
        <p:nvPr/>
      </p:nvGrpSpPr>
      <p:grpSpPr>
        <a:xfrm>
          <a:off x="0" y="0"/>
          <a:ext cx="0" cy="0"/>
          <a:chOff x="0" y="0"/>
          <a:chExt cx="0" cy="0"/>
        </a:xfrm>
      </p:grpSpPr>
      <p:sp>
        <p:nvSpPr>
          <p:cNvPr id="4" name="Titel 1"/>
          <p:cNvSpPr txBox="1">
            <a:spLocks/>
          </p:cNvSpPr>
          <p:nvPr userDrawn="1"/>
        </p:nvSpPr>
        <p:spPr>
          <a:xfrm>
            <a:off x="816056" y="4818952"/>
            <a:ext cx="9117366" cy="1594556"/>
          </a:xfrm>
          <a:prstGeom prst="rect">
            <a:avLst/>
          </a:prstGeom>
          <a:ln w="76200" cmpd="sng">
            <a:solidFill>
              <a:schemeClr val="bg1"/>
            </a:solidFill>
          </a:ln>
        </p:spPr>
        <p:txBody>
          <a:bodyPr vert="horz" lIns="180000" tIns="180000" rIns="180000" bIns="180000" rtlCol="0" anchor="ctr">
            <a:noAutofit/>
          </a:bodyPr>
          <a:lstStyle>
            <a:lvl1pPr algn="l" defTabSz="914400" rtl="0" eaLnBrk="1" latinLnBrk="0" hangingPunct="1">
              <a:lnSpc>
                <a:spcPct val="90000"/>
              </a:lnSpc>
              <a:spcBef>
                <a:spcPct val="0"/>
              </a:spcBef>
              <a:buNone/>
              <a:defRPr sz="4400" b="1" kern="1200">
                <a:solidFill>
                  <a:srgbClr val="002757"/>
                </a:solidFill>
                <a:latin typeface="+mj-lt"/>
                <a:ea typeface="+mj-ea"/>
                <a:cs typeface="+mj-cs"/>
              </a:defRPr>
            </a:lvl1pPr>
          </a:lstStyle>
          <a:p>
            <a:r>
              <a:rPr lang="nl-NL"/>
              <a:t>KLIK OM DE STIJL TE BEWERKEN</a:t>
            </a:r>
            <a:endParaRPr lang="nl-BE" dirty="0"/>
          </a:p>
        </p:txBody>
      </p:sp>
      <p:pic>
        <p:nvPicPr>
          <p:cNvPr id="5" name="Afbeelding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48816" y="-914400"/>
            <a:ext cx="4500000" cy="4500000"/>
          </a:xfrm>
          <a:prstGeom prst="rect">
            <a:avLst/>
          </a:prstGeom>
        </p:spPr>
      </p:pic>
    </p:spTree>
    <p:extLst>
      <p:ext uri="{BB962C8B-B14F-4D97-AF65-F5344CB8AC3E}">
        <p14:creationId xmlns:p14="http://schemas.microsoft.com/office/powerpoint/2010/main" val="1019226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dia Optie 2 - Rood">
    <p:bg>
      <p:bgPr>
        <a:solidFill>
          <a:srgbClr val="E00049"/>
        </a:solidFill>
        <a:effectLst/>
      </p:bgPr>
    </p:bg>
    <p:spTree>
      <p:nvGrpSpPr>
        <p:cNvPr id="1" name=""/>
        <p:cNvGrpSpPr/>
        <p:nvPr/>
      </p:nvGrpSpPr>
      <p:grpSpPr>
        <a:xfrm>
          <a:off x="0" y="0"/>
          <a:ext cx="0" cy="0"/>
          <a:chOff x="0" y="0"/>
          <a:chExt cx="0" cy="0"/>
        </a:xfrm>
      </p:grpSpPr>
      <p:sp>
        <p:nvSpPr>
          <p:cNvPr id="6" name="Titel 1"/>
          <p:cNvSpPr>
            <a:spLocks noGrp="1" noChangeAspect="1"/>
          </p:cNvSpPr>
          <p:nvPr>
            <p:ph type="ctrTitle"/>
          </p:nvPr>
        </p:nvSpPr>
        <p:spPr>
          <a:xfrm>
            <a:off x="7118133" y="2717065"/>
            <a:ext cx="4741332" cy="2129220"/>
          </a:xfrm>
        </p:spPr>
        <p:txBody>
          <a:bodyPr anchor="t">
            <a:noAutofit/>
          </a:bodyPr>
          <a:lstStyle>
            <a:lvl1pPr algn="r">
              <a:defRPr sz="4800">
                <a:solidFill>
                  <a:srgbClr val="002757"/>
                </a:solidFill>
              </a:defRPr>
            </a:lvl1pPr>
          </a:lstStyle>
          <a:p>
            <a:r>
              <a:rPr lang="nl-NL"/>
              <a:t>Klik om de stijl te bewerken</a:t>
            </a:r>
            <a:endParaRPr lang="nl-BE" dirty="0"/>
          </a:p>
        </p:txBody>
      </p:sp>
      <p:sp>
        <p:nvSpPr>
          <p:cNvPr id="7" name="Ondertitel 2"/>
          <p:cNvSpPr>
            <a:spLocks noGrp="1" noChangeAspect="1"/>
          </p:cNvSpPr>
          <p:nvPr>
            <p:ph type="subTitle" idx="1"/>
          </p:nvPr>
        </p:nvSpPr>
        <p:spPr>
          <a:xfrm>
            <a:off x="7118133" y="4846283"/>
            <a:ext cx="4741332" cy="1637784"/>
          </a:xfrm>
          <a:noFill/>
        </p:spPr>
        <p:txBody>
          <a:bodyPr anchor="ctr">
            <a:noAutofit/>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dirty="0"/>
          </a:p>
        </p:txBody>
      </p:sp>
      <p:pic>
        <p:nvPicPr>
          <p:cNvPr id="8" name="Afbeelding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71650" y="589985"/>
            <a:ext cx="3387815" cy="1172554"/>
          </a:xfrm>
          <a:prstGeom prst="rect">
            <a:avLst/>
          </a:prstGeom>
        </p:spPr>
      </p:pic>
      <p:pic>
        <p:nvPicPr>
          <p:cNvPr id="2" name="Afbeelding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1867" y="-1615933"/>
            <a:ext cx="8100000" cy="8100000"/>
          </a:xfrm>
          <a:prstGeom prst="rect">
            <a:avLst/>
          </a:prstGeom>
        </p:spPr>
      </p:pic>
    </p:spTree>
    <p:extLst>
      <p:ext uri="{BB962C8B-B14F-4D97-AF65-F5344CB8AC3E}">
        <p14:creationId xmlns:p14="http://schemas.microsoft.com/office/powerpoint/2010/main" val="3157052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eldia Optie 2 - Wit">
    <p:bg>
      <p:bgPr>
        <a:solidFill>
          <a:srgbClr val="FFFFFF"/>
        </a:solidFill>
        <a:effectLst/>
      </p:bgPr>
    </p:bg>
    <p:spTree>
      <p:nvGrpSpPr>
        <p:cNvPr id="1" name=""/>
        <p:cNvGrpSpPr/>
        <p:nvPr/>
      </p:nvGrpSpPr>
      <p:grpSpPr>
        <a:xfrm>
          <a:off x="0" y="0"/>
          <a:ext cx="0" cy="0"/>
          <a:chOff x="0" y="0"/>
          <a:chExt cx="0" cy="0"/>
        </a:xfrm>
      </p:grpSpPr>
      <p:pic>
        <p:nvPicPr>
          <p:cNvPr id="4" name="Afbeelding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1867" y="-1615933"/>
            <a:ext cx="8100000" cy="8100000"/>
          </a:xfrm>
          <a:prstGeom prst="rect">
            <a:avLst/>
          </a:prstGeom>
        </p:spPr>
      </p:pic>
      <p:sp>
        <p:nvSpPr>
          <p:cNvPr id="5" name="Rectangle 3"/>
          <p:cNvSpPr/>
          <p:nvPr userDrawn="1"/>
        </p:nvSpPr>
        <p:spPr>
          <a:xfrm>
            <a:off x="0" y="4846284"/>
            <a:ext cx="12192000" cy="1646238"/>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p:cNvSpPr>
            <a:spLocks noGrp="1" noChangeAspect="1"/>
          </p:cNvSpPr>
          <p:nvPr>
            <p:ph type="ctrTitle"/>
          </p:nvPr>
        </p:nvSpPr>
        <p:spPr>
          <a:xfrm>
            <a:off x="7118133" y="2717065"/>
            <a:ext cx="4741332" cy="2129220"/>
          </a:xfrm>
        </p:spPr>
        <p:txBody>
          <a:bodyPr anchor="t">
            <a:noAutofit/>
          </a:bodyPr>
          <a:lstStyle>
            <a:lvl1pPr algn="l">
              <a:defRPr sz="4800">
                <a:solidFill>
                  <a:srgbClr val="002757"/>
                </a:solidFill>
              </a:defRPr>
            </a:lvl1pPr>
          </a:lstStyle>
          <a:p>
            <a:r>
              <a:rPr lang="nl-NL"/>
              <a:t>Klik om de stijl te bewerken</a:t>
            </a:r>
            <a:endParaRPr lang="nl-BE" dirty="0"/>
          </a:p>
        </p:txBody>
      </p:sp>
      <p:sp>
        <p:nvSpPr>
          <p:cNvPr id="3" name="Ondertitel 2"/>
          <p:cNvSpPr>
            <a:spLocks noGrp="1" noChangeAspect="1"/>
          </p:cNvSpPr>
          <p:nvPr>
            <p:ph type="subTitle" idx="1"/>
          </p:nvPr>
        </p:nvSpPr>
        <p:spPr>
          <a:xfrm>
            <a:off x="7118133" y="4846283"/>
            <a:ext cx="4741332" cy="1637784"/>
          </a:xfrm>
          <a:noFill/>
        </p:spPr>
        <p:txBody>
          <a:bodyPr anchor="ctr">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endParaRPr lang="nl-BE" dirty="0"/>
          </a:p>
        </p:txBody>
      </p:sp>
      <p:pic>
        <p:nvPicPr>
          <p:cNvPr id="7" name="Afbeelding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5875" y="5183507"/>
            <a:ext cx="2760704" cy="955505"/>
          </a:xfrm>
          <a:prstGeom prst="rect">
            <a:avLst/>
          </a:prstGeom>
        </p:spPr>
      </p:pic>
    </p:spTree>
    <p:extLst>
      <p:ext uri="{BB962C8B-B14F-4D97-AF65-F5344CB8AC3E}">
        <p14:creationId xmlns:p14="http://schemas.microsoft.com/office/powerpoint/2010/main" val="1609506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asisslide met titel - Optie 1">
    <p:spTree>
      <p:nvGrpSpPr>
        <p:cNvPr id="1" name=""/>
        <p:cNvGrpSpPr/>
        <p:nvPr/>
      </p:nvGrpSpPr>
      <p:grpSpPr>
        <a:xfrm>
          <a:off x="0" y="0"/>
          <a:ext cx="0" cy="0"/>
          <a:chOff x="0" y="0"/>
          <a:chExt cx="0" cy="0"/>
        </a:xfrm>
      </p:grpSpPr>
      <p:sp>
        <p:nvSpPr>
          <p:cNvPr id="2" name="Titel 1"/>
          <p:cNvSpPr>
            <a:spLocks noGrp="1"/>
          </p:cNvSpPr>
          <p:nvPr>
            <p:ph type="title"/>
          </p:nvPr>
        </p:nvSpPr>
        <p:spPr>
          <a:xfrm>
            <a:off x="1876778" y="365125"/>
            <a:ext cx="9948332" cy="1281113"/>
          </a:xfrm>
        </p:spPr>
        <p:txBody>
          <a:bodyPr>
            <a:noAutofit/>
          </a:bodyPr>
          <a:lstStyle/>
          <a:p>
            <a:r>
              <a:rPr lang="nl-NL"/>
              <a:t>Klik om de stijl te bewerken</a:t>
            </a:r>
            <a:endParaRPr lang="nl-BE" dirty="0"/>
          </a:p>
        </p:txBody>
      </p:sp>
      <p:sp>
        <p:nvSpPr>
          <p:cNvPr id="3" name="Tijdelijke aanduiding voor inhoud 2"/>
          <p:cNvSpPr>
            <a:spLocks noGrp="1"/>
          </p:cNvSpPr>
          <p:nvPr>
            <p:ph idx="1" hasCustomPrompt="1"/>
          </p:nvPr>
        </p:nvSpPr>
        <p:spPr>
          <a:xfrm>
            <a:off x="1876777" y="1825624"/>
            <a:ext cx="9948333" cy="4750153"/>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0418" y="-600957"/>
            <a:ext cx="2247195" cy="2247195"/>
          </a:xfrm>
          <a:prstGeom prst="rect">
            <a:avLst/>
          </a:prstGeom>
        </p:spPr>
      </p:pic>
    </p:spTree>
    <p:extLst>
      <p:ext uri="{BB962C8B-B14F-4D97-AF65-F5344CB8AC3E}">
        <p14:creationId xmlns:p14="http://schemas.microsoft.com/office/powerpoint/2010/main" val="3650394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asisslide met titel - Optie 2">
    <p:spTree>
      <p:nvGrpSpPr>
        <p:cNvPr id="1" name=""/>
        <p:cNvGrpSpPr/>
        <p:nvPr/>
      </p:nvGrpSpPr>
      <p:grpSpPr>
        <a:xfrm>
          <a:off x="0" y="0"/>
          <a:ext cx="0" cy="0"/>
          <a:chOff x="0" y="0"/>
          <a:chExt cx="0" cy="0"/>
        </a:xfrm>
      </p:grpSpPr>
      <p:sp>
        <p:nvSpPr>
          <p:cNvPr id="4" name="Rectangle 3"/>
          <p:cNvSpPr/>
          <p:nvPr userDrawn="1"/>
        </p:nvSpPr>
        <p:spPr>
          <a:xfrm>
            <a:off x="0" y="0"/>
            <a:ext cx="12192000" cy="1646238"/>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1876778" y="365125"/>
            <a:ext cx="9948332" cy="1281113"/>
          </a:xfrm>
        </p:spPr>
        <p:txBody>
          <a:bodyPr/>
          <a:lstStyle>
            <a:lvl1pPr algn="r">
              <a:defRPr>
                <a:solidFill>
                  <a:schemeClr val="bg1"/>
                </a:solidFill>
              </a:defRPr>
            </a:lvl1pPr>
          </a:lstStyle>
          <a:p>
            <a:r>
              <a:rPr lang="nl-NL"/>
              <a:t>Klik om de stijl te bewerken</a:t>
            </a:r>
            <a:endParaRPr lang="nl-BE" dirty="0"/>
          </a:p>
        </p:txBody>
      </p:sp>
      <p:sp>
        <p:nvSpPr>
          <p:cNvPr id="3" name="Tijdelijke aanduiding voor inhoud 2"/>
          <p:cNvSpPr>
            <a:spLocks noGrp="1"/>
          </p:cNvSpPr>
          <p:nvPr>
            <p:ph idx="1" hasCustomPrompt="1"/>
          </p:nvPr>
        </p:nvSpPr>
        <p:spPr>
          <a:xfrm>
            <a:off x="1876777" y="1825625"/>
            <a:ext cx="9948333" cy="4242154"/>
          </a:xfrm>
        </p:spPr>
        <p:txBody>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6" name="Afbeelding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3701" y="365125"/>
            <a:ext cx="2628281" cy="909672"/>
          </a:xfrm>
          <a:prstGeom prst="rect">
            <a:avLst/>
          </a:prstGeom>
        </p:spPr>
      </p:pic>
    </p:spTree>
    <p:extLst>
      <p:ext uri="{BB962C8B-B14F-4D97-AF65-F5344CB8AC3E}">
        <p14:creationId xmlns:p14="http://schemas.microsoft.com/office/powerpoint/2010/main" val="3021902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Basisslide met titel - Optie 2">
    <p:spTree>
      <p:nvGrpSpPr>
        <p:cNvPr id="1" name=""/>
        <p:cNvGrpSpPr/>
        <p:nvPr/>
      </p:nvGrpSpPr>
      <p:grpSpPr>
        <a:xfrm>
          <a:off x="0" y="0"/>
          <a:ext cx="0" cy="0"/>
          <a:chOff x="0" y="0"/>
          <a:chExt cx="0" cy="0"/>
        </a:xfrm>
      </p:grpSpPr>
      <p:sp>
        <p:nvSpPr>
          <p:cNvPr id="4" name="Rectangle 3"/>
          <p:cNvSpPr/>
          <p:nvPr userDrawn="1"/>
        </p:nvSpPr>
        <p:spPr>
          <a:xfrm>
            <a:off x="0" y="0"/>
            <a:ext cx="12192000" cy="1646238"/>
          </a:xfrm>
          <a:prstGeom prst="rect">
            <a:avLst/>
          </a:prstGeom>
          <a:solidFill>
            <a:srgbClr val="00275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1876778" y="365125"/>
            <a:ext cx="9948332" cy="1281113"/>
          </a:xfrm>
        </p:spPr>
        <p:txBody>
          <a:bodyPr/>
          <a:lstStyle>
            <a:lvl1pPr algn="r">
              <a:defRPr>
                <a:solidFill>
                  <a:schemeClr val="bg1"/>
                </a:solidFill>
              </a:defRPr>
            </a:lvl1pPr>
          </a:lstStyle>
          <a:p>
            <a:r>
              <a:rPr lang="nl-NL"/>
              <a:t>Klik om de stijl te bewerken</a:t>
            </a:r>
            <a:endParaRPr lang="nl-BE" dirty="0"/>
          </a:p>
        </p:txBody>
      </p:sp>
      <p:sp>
        <p:nvSpPr>
          <p:cNvPr id="3" name="Tijdelijke aanduiding voor inhoud 2"/>
          <p:cNvSpPr>
            <a:spLocks noGrp="1"/>
          </p:cNvSpPr>
          <p:nvPr>
            <p:ph idx="1" hasCustomPrompt="1"/>
          </p:nvPr>
        </p:nvSpPr>
        <p:spPr>
          <a:xfrm>
            <a:off x="1876777" y="1825625"/>
            <a:ext cx="9948333" cy="4242154"/>
          </a:xfrm>
        </p:spPr>
        <p:txBody>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pic>
        <p:nvPicPr>
          <p:cNvPr id="6" name="Afbeelding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3701" y="365125"/>
            <a:ext cx="2628281" cy="909672"/>
          </a:xfrm>
          <a:prstGeom prst="rect">
            <a:avLst/>
          </a:prstGeom>
        </p:spPr>
      </p:pic>
    </p:spTree>
    <p:extLst>
      <p:ext uri="{BB962C8B-B14F-4D97-AF65-F5344CB8AC3E}">
        <p14:creationId xmlns:p14="http://schemas.microsoft.com/office/powerpoint/2010/main" val="53316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Basisslide met titel - Optie 3">
    <p:spTree>
      <p:nvGrpSpPr>
        <p:cNvPr id="1" name=""/>
        <p:cNvGrpSpPr/>
        <p:nvPr/>
      </p:nvGrpSpPr>
      <p:grpSpPr>
        <a:xfrm>
          <a:off x="0" y="0"/>
          <a:ext cx="0" cy="0"/>
          <a:chOff x="0" y="0"/>
          <a:chExt cx="0" cy="0"/>
        </a:xfrm>
      </p:grpSpPr>
      <p:sp>
        <p:nvSpPr>
          <p:cNvPr id="2" name="Titel 1"/>
          <p:cNvSpPr>
            <a:spLocks noGrp="1"/>
          </p:cNvSpPr>
          <p:nvPr>
            <p:ph type="title"/>
          </p:nvPr>
        </p:nvSpPr>
        <p:spPr>
          <a:xfrm>
            <a:off x="1876778" y="365125"/>
            <a:ext cx="9948332" cy="1281113"/>
          </a:xfrm>
        </p:spPr>
        <p:txBody>
          <a:bodyPr>
            <a:noAutofit/>
          </a:bodyPr>
          <a:lstStyle/>
          <a:p>
            <a:r>
              <a:rPr lang="nl-NL"/>
              <a:t>Klik om de stijl te bewerken</a:t>
            </a:r>
            <a:endParaRPr lang="nl-BE" dirty="0"/>
          </a:p>
        </p:txBody>
      </p:sp>
      <p:sp>
        <p:nvSpPr>
          <p:cNvPr id="3" name="Tijdelijke aanduiding voor inhoud 2"/>
          <p:cNvSpPr>
            <a:spLocks noGrp="1"/>
          </p:cNvSpPr>
          <p:nvPr>
            <p:ph idx="1"/>
          </p:nvPr>
        </p:nvSpPr>
        <p:spPr>
          <a:xfrm>
            <a:off x="1876777" y="1825625"/>
            <a:ext cx="9948333" cy="4242154"/>
          </a:xfrm>
        </p:spPr>
        <p:txBody>
          <a:bodyPr>
            <a:noAutofit/>
          </a:bodyPr>
          <a:lstStyle>
            <a:lvl1pPr marL="352425" indent="-352425">
              <a:buClr>
                <a:srgbClr val="E00049"/>
              </a:buClr>
              <a:buFont typeface="Arial" panose="020B0604020202020204" pitchFamily="34" charset="0"/>
              <a:buChar char="•"/>
              <a:defRPr>
                <a:solidFill>
                  <a:srgbClr val="002757"/>
                </a:solidFill>
              </a:defRPr>
            </a:lvl1pPr>
            <a:lvl2pPr marL="800100" indent="-342900">
              <a:buClr>
                <a:srgbClr val="002757"/>
              </a:buClr>
              <a:buFont typeface="Wingdings" charset="2"/>
              <a:buChar char="§"/>
              <a:defRPr>
                <a:solidFill>
                  <a:srgbClr val="002757"/>
                </a:solidFill>
              </a:defRPr>
            </a:lvl2pPr>
            <a:lvl3pPr>
              <a:defRPr>
                <a:solidFill>
                  <a:srgbClr val="002757"/>
                </a:solidFill>
              </a:defRPr>
            </a:lvl3pPr>
            <a:lvl4pPr>
              <a:defRPr>
                <a:solidFill>
                  <a:srgbClr val="002757"/>
                </a:solidFill>
              </a:defRPr>
            </a:lvl4pPr>
            <a:lvl5pPr>
              <a:defRPr>
                <a:solidFill>
                  <a:srgbClr val="002757"/>
                </a:solidFill>
              </a:defRPr>
            </a:lvl5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endParaRPr lang="nl-BE" dirty="0"/>
          </a:p>
        </p:txBody>
      </p:sp>
      <p:sp>
        <p:nvSpPr>
          <p:cNvPr id="4" name="Rectangle 3"/>
          <p:cNvSpPr/>
          <p:nvPr userDrawn="1"/>
        </p:nvSpPr>
        <p:spPr>
          <a:xfrm>
            <a:off x="0" y="0"/>
            <a:ext cx="1721556" cy="6858000"/>
          </a:xfrm>
          <a:prstGeom prst="rect">
            <a:avLst/>
          </a:prstGeom>
          <a:solidFill>
            <a:srgbClr val="E0004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Afbeelding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262" y="6147113"/>
            <a:ext cx="1589034" cy="549979"/>
          </a:xfrm>
          <a:prstGeom prst="rect">
            <a:avLst/>
          </a:prstGeom>
        </p:spPr>
      </p:pic>
    </p:spTree>
    <p:extLst>
      <p:ext uri="{BB962C8B-B14F-4D97-AF65-F5344CB8AC3E}">
        <p14:creationId xmlns:p14="http://schemas.microsoft.com/office/powerpoint/2010/main" val="2868357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nl-NL" dirty="0"/>
              <a:t>KLIK OM DE STIJL TE BEWERKEN</a:t>
            </a:r>
            <a:endParaRPr lang="nl-BE" dirty="0"/>
          </a:p>
        </p:txBody>
      </p:sp>
      <p:sp>
        <p:nvSpPr>
          <p:cNvPr id="3" name="Tijdelijke aanduiding voor tekst 2"/>
          <p:cNvSpPr>
            <a:spLocks noGrp="1"/>
          </p:cNvSpPr>
          <p:nvPr>
            <p:ph type="body" idx="1"/>
          </p:nvPr>
        </p:nvSpPr>
        <p:spPr>
          <a:xfrm>
            <a:off x="838200" y="1825624"/>
            <a:ext cx="10515600" cy="4750153"/>
          </a:xfrm>
          <a:prstGeom prst="rect">
            <a:avLst/>
          </a:prstGeom>
        </p:spPr>
        <p:txBody>
          <a:bodyPr vert="horz" lIns="91440" tIns="45720" rIns="91440" bIns="45720" rtlCol="0">
            <a:noAutofit/>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189289548"/>
      </p:ext>
    </p:extLst>
  </p:cSld>
  <p:clrMap bg1="lt1" tx1="dk1" bg2="lt2" tx2="dk2" accent1="accent1" accent2="accent2" accent3="accent3" accent4="accent4" accent5="accent5" accent6="accent6" hlink="hlink" folHlink="folHlink"/>
  <p:sldLayoutIdLst>
    <p:sldLayoutId id="2147483649" r:id="rId1"/>
    <p:sldLayoutId id="2147483669" r:id="rId2"/>
    <p:sldLayoutId id="2147483677" r:id="rId3"/>
    <p:sldLayoutId id="2147483675" r:id="rId4"/>
    <p:sldLayoutId id="2147483666" r:id="rId5"/>
    <p:sldLayoutId id="2147483650" r:id="rId6"/>
    <p:sldLayoutId id="2147483672" r:id="rId7"/>
    <p:sldLayoutId id="2147483680" r:id="rId8"/>
    <p:sldLayoutId id="2147483660" r:id="rId9"/>
    <p:sldLayoutId id="2147483661" r:id="rId10"/>
    <p:sldLayoutId id="2147483681" r:id="rId11"/>
    <p:sldLayoutId id="2147483682" r:id="rId12"/>
    <p:sldLayoutId id="2147483662" r:id="rId13"/>
    <p:sldLayoutId id="2147483663" r:id="rId14"/>
    <p:sldLayoutId id="2147483683" r:id="rId15"/>
    <p:sldLayoutId id="2147483684" r:id="rId16"/>
    <p:sldLayoutId id="2147483664" r:id="rId17"/>
    <p:sldLayoutId id="2147483667" r:id="rId18"/>
  </p:sldLayoutIdLst>
  <p:hf hdr="0" ftr="0" dt="0"/>
  <p:txStyles>
    <p:titleStyle>
      <a:lvl1pPr algn="l" defTabSz="914400" rtl="0" eaLnBrk="1" latinLnBrk="0" hangingPunct="1">
        <a:lnSpc>
          <a:spcPct val="90000"/>
        </a:lnSpc>
        <a:spcBef>
          <a:spcPct val="0"/>
        </a:spcBef>
        <a:buNone/>
        <a:defRPr sz="4800" kern="1200">
          <a:solidFill>
            <a:srgbClr val="002757"/>
          </a:solidFill>
          <a:effectLst>
            <a:outerShdw blurRad="50800" dist="38100" dir="2700000" algn="tl" rotWithShape="0">
              <a:prstClr val="black">
                <a:alpha val="40000"/>
              </a:prstClr>
            </a:outerShd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effectLst>
            <a:outerShdw blurRad="50800" dist="38100" dir="2700000" algn="tl" rotWithShape="0">
              <a:prstClr val="black">
                <a:alpha val="40000"/>
              </a:prstClr>
            </a:outerShdw>
          </a:effectLst>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effectLst>
            <a:outerShdw blurRad="50800" dist="38100" dir="2700000" algn="tl" rotWithShape="0">
              <a:prstClr val="black">
                <a:alpha val="40000"/>
              </a:prstClr>
            </a:outerShdw>
          </a:effectLst>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effectLst>
            <a:outerShdw blurRad="50800" dist="38100" dir="2700000" algn="tl" rotWithShape="0">
              <a:prstClr val="black">
                <a:alpha val="40000"/>
              </a:prstClr>
            </a:outerShdw>
          </a:effectLst>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50800" dist="38100" dir="2700000" algn="tl" rotWithShape="0">
              <a:prstClr val="black">
                <a:alpha val="40000"/>
              </a:prstClr>
            </a:outerShdw>
          </a:effectLst>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effectLst>
            <a:outerShdw blurRad="50800" dist="38100" dir="2700000" algn="tl" rotWithShape="0">
              <a:prstClr val="black">
                <a:alpha val="40000"/>
              </a:prstClr>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344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0A1172-6FC4-4E2A-A8B5-70FD58E0E1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0129" y="2612478"/>
            <a:ext cx="5052655" cy="4245522"/>
          </a:xfrm>
          <a:prstGeom prst="rect">
            <a:avLst/>
          </a:prstGeom>
        </p:spPr>
      </p:pic>
      <p:sp>
        <p:nvSpPr>
          <p:cNvPr id="2" name="Title 1">
            <a:extLst>
              <a:ext uri="{FF2B5EF4-FFF2-40B4-BE49-F238E27FC236}">
                <a16:creationId xmlns:a16="http://schemas.microsoft.com/office/drawing/2014/main" id="{494468E1-C8C5-483B-9119-18AF997328F2}"/>
              </a:ext>
            </a:extLst>
          </p:cNvPr>
          <p:cNvSpPr>
            <a:spLocks noGrp="1"/>
          </p:cNvSpPr>
          <p:nvPr>
            <p:ph type="title"/>
          </p:nvPr>
        </p:nvSpPr>
        <p:spPr/>
        <p:txBody>
          <a:bodyPr/>
          <a:lstStyle/>
          <a:p>
            <a:r>
              <a:rPr lang="en-US" dirty="0" err="1"/>
              <a:t>Hiërarchisch</a:t>
            </a:r>
            <a:r>
              <a:rPr lang="en-US" dirty="0"/>
              <a:t> </a:t>
            </a:r>
            <a:r>
              <a:rPr lang="en-US" dirty="0" err="1"/>
              <a:t>bestandssysteem</a:t>
            </a:r>
            <a:endParaRPr lang="en-US" dirty="0"/>
          </a:p>
        </p:txBody>
      </p:sp>
      <p:sp>
        <p:nvSpPr>
          <p:cNvPr id="3" name="Content Placeholder 2">
            <a:extLst>
              <a:ext uri="{FF2B5EF4-FFF2-40B4-BE49-F238E27FC236}">
                <a16:creationId xmlns:a16="http://schemas.microsoft.com/office/drawing/2014/main" id="{324A1676-1785-4939-B5B8-062B56AB7EF3}"/>
              </a:ext>
            </a:extLst>
          </p:cNvPr>
          <p:cNvSpPr>
            <a:spLocks noGrp="1"/>
          </p:cNvSpPr>
          <p:nvPr>
            <p:ph idx="1"/>
          </p:nvPr>
        </p:nvSpPr>
        <p:spPr/>
        <p:txBody>
          <a:bodyPr/>
          <a:lstStyle/>
          <a:p>
            <a:r>
              <a:rPr lang="en-US" dirty="0" err="1"/>
              <a:t>Voordelen</a:t>
            </a:r>
            <a:r>
              <a:rPr lang="en-US" dirty="0"/>
              <a:t>?</a:t>
            </a:r>
          </a:p>
          <a:p>
            <a:pPr lvl="1"/>
            <a:r>
              <a:rPr lang="en-US" dirty="0" err="1"/>
              <a:t>Beter</a:t>
            </a:r>
            <a:r>
              <a:rPr lang="en-US" dirty="0"/>
              <a:t> </a:t>
            </a:r>
            <a:r>
              <a:rPr lang="en-US" dirty="0" err="1"/>
              <a:t>overzicht</a:t>
            </a:r>
            <a:r>
              <a:rPr lang="en-US" dirty="0"/>
              <a:t>, minder </a:t>
            </a:r>
            <a:r>
              <a:rPr lang="en-US" dirty="0" err="1"/>
              <a:t>bestanden</a:t>
            </a:r>
            <a:r>
              <a:rPr lang="en-US" dirty="0"/>
              <a:t> per directory</a:t>
            </a:r>
          </a:p>
          <a:p>
            <a:pPr lvl="1"/>
            <a:r>
              <a:rPr lang="en-US" dirty="0"/>
              <a:t>Geen </a:t>
            </a:r>
            <a:r>
              <a:rPr lang="en-US" dirty="0" err="1"/>
              <a:t>unieke</a:t>
            </a:r>
            <a:r>
              <a:rPr lang="en-US" dirty="0"/>
              <a:t> </a:t>
            </a:r>
            <a:r>
              <a:rPr lang="en-US" dirty="0" err="1"/>
              <a:t>naam</a:t>
            </a:r>
            <a:r>
              <a:rPr lang="en-US" dirty="0"/>
              <a:t> per </a:t>
            </a:r>
            <a:r>
              <a:rPr lang="en-US" dirty="0" err="1"/>
              <a:t>bestand</a:t>
            </a:r>
            <a:r>
              <a:rPr lang="en-US" dirty="0"/>
              <a:t> </a:t>
            </a:r>
            <a:r>
              <a:rPr lang="en-US" dirty="0" err="1"/>
              <a:t>nodig</a:t>
            </a:r>
            <a:endParaRPr lang="en-US" dirty="0"/>
          </a:p>
          <a:p>
            <a:pPr lvl="1"/>
            <a:endParaRPr lang="en-US" dirty="0"/>
          </a:p>
        </p:txBody>
      </p:sp>
    </p:spTree>
    <p:extLst>
      <p:ext uri="{BB962C8B-B14F-4D97-AF65-F5344CB8AC3E}">
        <p14:creationId xmlns:p14="http://schemas.microsoft.com/office/powerpoint/2010/main" val="7588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6" presetClass="emph" presetSubtype="0" autoRev="1" fill="hold" nodeType="withEffect">
                                  <p:stCondLst>
                                    <p:cond delay="0"/>
                                  </p:stCondLst>
                                  <p:childTnLst>
                                    <p:animScale>
                                      <p:cBhvr>
                                        <p:cTn id="9" dur="250" fill="hold"/>
                                        <p:tgtEl>
                                          <p:spTgt spid="7"/>
                                        </p:tgtEl>
                                      </p:cBhvr>
                                      <p:by x="110000" y="110000"/>
                                    </p:animScale>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
                                        <p:tgtEl>
                                          <p:spTgt spid="3">
                                            <p:txEl>
                                              <p:pRg st="2" end="2"/>
                                            </p:txEl>
                                          </p:spTgt>
                                        </p:tgtEl>
                                      </p:cBhvr>
                                    </p:animEffect>
                                  </p:childTnLst>
                                </p:cTn>
                              </p:par>
                              <p:par>
                                <p:cTn id="15" presetID="6" presetClass="emph" presetSubtype="0" autoRev="1" fill="hold" nodeType="withEffect">
                                  <p:stCondLst>
                                    <p:cond delay="0"/>
                                  </p:stCondLst>
                                  <p:childTnLst>
                                    <p:animScale>
                                      <p:cBhvr>
                                        <p:cTn id="16" dur="250" fill="hold"/>
                                        <p:tgtEl>
                                          <p:spTgt spid="7"/>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5F717F-2BD5-4A58-8E88-3622E8CBB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2700" y="3060057"/>
            <a:ext cx="5829300" cy="3886200"/>
          </a:xfrm>
          <a:prstGeom prst="rect">
            <a:avLst/>
          </a:prstGeom>
        </p:spPr>
      </p:pic>
      <p:sp>
        <p:nvSpPr>
          <p:cNvPr id="2" name="Title 1">
            <a:extLst>
              <a:ext uri="{FF2B5EF4-FFF2-40B4-BE49-F238E27FC236}">
                <a16:creationId xmlns:a16="http://schemas.microsoft.com/office/drawing/2014/main" id="{494468E1-C8C5-483B-9119-18AF997328F2}"/>
              </a:ext>
            </a:extLst>
          </p:cNvPr>
          <p:cNvSpPr>
            <a:spLocks noGrp="1"/>
          </p:cNvSpPr>
          <p:nvPr>
            <p:ph type="title"/>
          </p:nvPr>
        </p:nvSpPr>
        <p:spPr/>
        <p:txBody>
          <a:bodyPr/>
          <a:lstStyle/>
          <a:p>
            <a:r>
              <a:rPr lang="en-US" dirty="0" err="1"/>
              <a:t>Hiërarchisch</a:t>
            </a:r>
            <a:r>
              <a:rPr lang="en-US" dirty="0"/>
              <a:t> </a:t>
            </a:r>
            <a:r>
              <a:rPr lang="en-US" dirty="0" err="1"/>
              <a:t>bestandssysteem</a:t>
            </a:r>
            <a:endParaRPr lang="en-US" dirty="0"/>
          </a:p>
        </p:txBody>
      </p:sp>
      <p:sp>
        <p:nvSpPr>
          <p:cNvPr id="3" name="Content Placeholder 2">
            <a:extLst>
              <a:ext uri="{FF2B5EF4-FFF2-40B4-BE49-F238E27FC236}">
                <a16:creationId xmlns:a16="http://schemas.microsoft.com/office/drawing/2014/main" id="{324A1676-1785-4939-B5B8-062B56AB7EF3}"/>
              </a:ext>
            </a:extLst>
          </p:cNvPr>
          <p:cNvSpPr>
            <a:spLocks noGrp="1"/>
          </p:cNvSpPr>
          <p:nvPr>
            <p:ph idx="1"/>
          </p:nvPr>
        </p:nvSpPr>
        <p:spPr/>
        <p:txBody>
          <a:bodyPr/>
          <a:lstStyle/>
          <a:p>
            <a:r>
              <a:rPr lang="en-US" dirty="0" err="1"/>
              <a:t>Nadelen</a:t>
            </a:r>
            <a:r>
              <a:rPr lang="en-US" dirty="0"/>
              <a:t>?</a:t>
            </a:r>
          </a:p>
          <a:p>
            <a:pPr lvl="1"/>
            <a:r>
              <a:rPr lang="en-US" dirty="0" err="1"/>
              <a:t>Enkel</a:t>
            </a:r>
            <a:r>
              <a:rPr lang="en-US" dirty="0"/>
              <a:t> </a:t>
            </a:r>
            <a:r>
              <a:rPr lang="en-US" dirty="0" err="1"/>
              <a:t>bestandsnaam</a:t>
            </a:r>
            <a:r>
              <a:rPr lang="en-US" dirty="0"/>
              <a:t> </a:t>
            </a:r>
            <a:r>
              <a:rPr lang="en-US" dirty="0" err="1"/>
              <a:t>opgeven</a:t>
            </a:r>
            <a:r>
              <a:rPr lang="en-US" dirty="0"/>
              <a:t> is </a:t>
            </a:r>
            <a:r>
              <a:rPr lang="en-US" dirty="0" err="1"/>
              <a:t>niet</a:t>
            </a:r>
            <a:r>
              <a:rPr lang="en-US" dirty="0"/>
              <a:t> </a:t>
            </a:r>
            <a:r>
              <a:rPr lang="en-US" dirty="0" err="1"/>
              <a:t>meer</a:t>
            </a:r>
            <a:r>
              <a:rPr lang="en-US" dirty="0"/>
              <a:t> </a:t>
            </a:r>
            <a:r>
              <a:rPr lang="en-US" dirty="0" err="1"/>
              <a:t>voldoende</a:t>
            </a:r>
            <a:endParaRPr lang="en-US" dirty="0"/>
          </a:p>
          <a:p>
            <a:pPr marL="914400" lvl="2" indent="0">
              <a:buNone/>
            </a:pPr>
            <a:r>
              <a:rPr lang="en-US" dirty="0">
                <a:sym typeface="Symbol" panose="05050102010706020507" pitchFamily="18" charset="2"/>
              </a:rPr>
              <a:t> </a:t>
            </a:r>
            <a:r>
              <a:rPr lang="en-US" dirty="0">
                <a:solidFill>
                  <a:srgbClr val="E00049"/>
                </a:solidFill>
              </a:rPr>
              <a:t>Pad</a:t>
            </a:r>
          </a:p>
          <a:p>
            <a:pPr lvl="1"/>
            <a:r>
              <a:rPr lang="en-US" dirty="0" err="1"/>
              <a:t>Werken</a:t>
            </a:r>
            <a:r>
              <a:rPr lang="en-US" dirty="0"/>
              <a:t> met </a:t>
            </a:r>
            <a:r>
              <a:rPr lang="en-US" dirty="0" err="1"/>
              <a:t>paden</a:t>
            </a:r>
            <a:r>
              <a:rPr lang="en-US" dirty="0"/>
              <a:t> is </a:t>
            </a:r>
            <a:r>
              <a:rPr lang="en-US" dirty="0" err="1"/>
              <a:t>soms</a:t>
            </a:r>
            <a:r>
              <a:rPr lang="en-US" dirty="0"/>
              <a:t> </a:t>
            </a:r>
            <a:r>
              <a:rPr lang="en-US" dirty="0" err="1"/>
              <a:t>lastig</a:t>
            </a:r>
            <a:endParaRPr lang="en-US" dirty="0"/>
          </a:p>
          <a:p>
            <a:pPr lvl="2"/>
            <a:r>
              <a:rPr lang="en-US" dirty="0"/>
              <a:t>Absolute </a:t>
            </a:r>
            <a:r>
              <a:rPr lang="en-US" dirty="0" err="1"/>
              <a:t>paden</a:t>
            </a:r>
            <a:r>
              <a:rPr lang="en-US" dirty="0"/>
              <a:t> </a:t>
            </a:r>
            <a:r>
              <a:rPr lang="en-US" dirty="0" err="1"/>
              <a:t>en</a:t>
            </a:r>
            <a:r>
              <a:rPr lang="en-US" dirty="0"/>
              <a:t> </a:t>
            </a:r>
            <a:r>
              <a:rPr lang="en-US" dirty="0" err="1"/>
              <a:t>relatieve</a:t>
            </a:r>
            <a:r>
              <a:rPr lang="en-US" dirty="0"/>
              <a:t> </a:t>
            </a:r>
            <a:r>
              <a:rPr lang="en-US" dirty="0" err="1"/>
              <a:t>paden</a:t>
            </a:r>
            <a:endParaRPr lang="en-US" dirty="0"/>
          </a:p>
        </p:txBody>
      </p:sp>
    </p:spTree>
    <p:extLst>
      <p:ext uri="{BB962C8B-B14F-4D97-AF65-F5344CB8AC3E}">
        <p14:creationId xmlns:p14="http://schemas.microsoft.com/office/powerpoint/2010/main" val="137946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6" presetClass="emph" presetSubtype="0" autoRev="1" fill="hold" nodeType="withEffect">
                                  <p:stCondLst>
                                    <p:cond delay="0"/>
                                  </p:stCondLst>
                                  <p:childTnLst>
                                    <p:animScale>
                                      <p:cBhvr>
                                        <p:cTn id="12" dur="250" fill="hold"/>
                                        <p:tgtEl>
                                          <p:spTgt spid="6"/>
                                        </p:tgtEl>
                                      </p:cBhvr>
                                      <p:by x="110000" y="110000"/>
                                    </p:animScale>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6" presetClass="emph" presetSubtype="0" autoRev="1" fill="hold" nodeType="withEffect">
                                  <p:stCondLst>
                                    <p:cond delay="0"/>
                                  </p:stCondLst>
                                  <p:childTnLst>
                                    <p:animScale>
                                      <p:cBhvr>
                                        <p:cTn id="22" dur="250" fill="hold"/>
                                        <p:tgtEl>
                                          <p:spTgt spid="6"/>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6162-24E3-401C-9FD3-F0FC2DCE2D37}"/>
              </a:ext>
            </a:extLst>
          </p:cNvPr>
          <p:cNvSpPr>
            <a:spLocks noGrp="1"/>
          </p:cNvSpPr>
          <p:nvPr>
            <p:ph type="title"/>
          </p:nvPr>
        </p:nvSpPr>
        <p:spPr/>
        <p:txBody>
          <a:bodyPr/>
          <a:lstStyle/>
          <a:p>
            <a:r>
              <a:rPr lang="en-US" dirty="0"/>
              <a:t>Absolute </a:t>
            </a:r>
            <a:r>
              <a:rPr lang="en-US" dirty="0" err="1"/>
              <a:t>en</a:t>
            </a:r>
            <a:r>
              <a:rPr lang="en-US" dirty="0"/>
              <a:t> </a:t>
            </a:r>
            <a:r>
              <a:rPr lang="en-US" dirty="0" err="1"/>
              <a:t>relatieve</a:t>
            </a:r>
            <a:r>
              <a:rPr lang="en-US" dirty="0"/>
              <a:t> </a:t>
            </a:r>
            <a:r>
              <a:rPr lang="en-US" dirty="0" err="1"/>
              <a:t>paden</a:t>
            </a:r>
            <a:endParaRPr lang="en-US" dirty="0"/>
          </a:p>
        </p:txBody>
      </p:sp>
      <p:sp>
        <p:nvSpPr>
          <p:cNvPr id="3" name="Content Placeholder 2">
            <a:extLst>
              <a:ext uri="{FF2B5EF4-FFF2-40B4-BE49-F238E27FC236}">
                <a16:creationId xmlns:a16="http://schemas.microsoft.com/office/drawing/2014/main" id="{A5EE4CE7-CC6E-4C69-92BA-C968FCDC1F3B}"/>
              </a:ext>
            </a:extLst>
          </p:cNvPr>
          <p:cNvSpPr>
            <a:spLocks noGrp="1"/>
          </p:cNvSpPr>
          <p:nvPr>
            <p:ph idx="1"/>
          </p:nvPr>
        </p:nvSpPr>
        <p:spPr/>
        <p:txBody>
          <a:bodyPr/>
          <a:lstStyle/>
          <a:p>
            <a:r>
              <a:rPr lang="en-US" dirty="0" err="1">
                <a:solidFill>
                  <a:srgbClr val="E00049"/>
                </a:solidFill>
              </a:rPr>
              <a:t>Absoluut</a:t>
            </a:r>
            <a:r>
              <a:rPr lang="en-US" dirty="0">
                <a:solidFill>
                  <a:srgbClr val="E00049"/>
                </a:solidFill>
              </a:rPr>
              <a:t> pad </a:t>
            </a:r>
            <a:r>
              <a:rPr lang="en-US" dirty="0"/>
              <a:t>is het pad </a:t>
            </a:r>
            <a:r>
              <a:rPr lang="en-US" dirty="0" err="1"/>
              <a:t>vanaf</a:t>
            </a:r>
            <a:r>
              <a:rPr lang="en-US" dirty="0"/>
              <a:t> de </a:t>
            </a:r>
            <a:r>
              <a:rPr lang="en-US" dirty="0" err="1"/>
              <a:t>hoofddirectory</a:t>
            </a:r>
            <a:r>
              <a:rPr lang="en-US" dirty="0"/>
              <a:t> (root)</a:t>
            </a:r>
          </a:p>
          <a:p>
            <a:pPr lvl="1"/>
            <a:r>
              <a:rPr lang="en-US" dirty="0">
                <a:latin typeface="Consolas" panose="020B0609020204030204" pitchFamily="49" charset="0"/>
              </a:rPr>
              <a:t>C:\Windows\System32\kernel32.dll</a:t>
            </a:r>
          </a:p>
          <a:p>
            <a:pPr lvl="1"/>
            <a:r>
              <a:rPr lang="en-US" dirty="0">
                <a:latin typeface="Consolas" panose="020B0609020204030204" pitchFamily="49" charset="0"/>
              </a:rPr>
              <a:t>/</a:t>
            </a:r>
            <a:r>
              <a:rPr lang="en-US" dirty="0" err="1">
                <a:latin typeface="Consolas" panose="020B0609020204030204" pitchFamily="49" charset="0"/>
              </a:rPr>
              <a:t>etc</a:t>
            </a:r>
            <a:r>
              <a:rPr lang="en-US" dirty="0">
                <a:latin typeface="Consolas" panose="020B0609020204030204" pitchFamily="49" charset="0"/>
              </a:rPr>
              <a:t>/</a:t>
            </a:r>
            <a:r>
              <a:rPr lang="en-US" dirty="0" err="1">
                <a:latin typeface="Consolas" panose="020B0609020204030204" pitchFamily="49" charset="0"/>
              </a:rPr>
              <a:t>sysconfig</a:t>
            </a:r>
            <a:r>
              <a:rPr lang="en-US" dirty="0">
                <a:latin typeface="Consolas" panose="020B0609020204030204" pitchFamily="49" charset="0"/>
              </a:rPr>
              <a:t>/mouse</a:t>
            </a:r>
          </a:p>
          <a:p>
            <a:pPr lvl="1"/>
            <a:endParaRPr lang="en-US" dirty="0"/>
          </a:p>
          <a:p>
            <a:r>
              <a:rPr lang="en-US" dirty="0" err="1"/>
              <a:t>Huidige</a:t>
            </a:r>
            <a:r>
              <a:rPr lang="en-US" dirty="0"/>
              <a:t> directory </a:t>
            </a:r>
            <a:r>
              <a:rPr lang="en-US" dirty="0" err="1"/>
              <a:t>waar</a:t>
            </a:r>
            <a:r>
              <a:rPr lang="en-US" dirty="0"/>
              <a:t> </a:t>
            </a:r>
            <a:r>
              <a:rPr lang="en-US" dirty="0" err="1"/>
              <a:t>een</a:t>
            </a:r>
            <a:r>
              <a:rPr lang="en-US" dirty="0"/>
              <a:t> </a:t>
            </a:r>
            <a:r>
              <a:rPr lang="en-US" dirty="0" err="1"/>
              <a:t>gebruiker</a:t>
            </a:r>
            <a:r>
              <a:rPr lang="en-US" dirty="0"/>
              <a:t> zit is de </a:t>
            </a:r>
            <a:r>
              <a:rPr lang="en-US" dirty="0" err="1">
                <a:solidFill>
                  <a:srgbClr val="E00049"/>
                </a:solidFill>
              </a:rPr>
              <a:t>werkdirectory</a:t>
            </a:r>
            <a:endParaRPr lang="en-US" dirty="0">
              <a:solidFill>
                <a:srgbClr val="E00049"/>
              </a:solidFill>
            </a:endParaRPr>
          </a:p>
          <a:p>
            <a:pPr lvl="1"/>
            <a:r>
              <a:rPr lang="en-US" dirty="0" err="1"/>
              <a:t>Bijv</a:t>
            </a:r>
            <a:r>
              <a:rPr lang="en-US" dirty="0"/>
              <a:t>. </a:t>
            </a:r>
            <a:r>
              <a:rPr lang="en-US" dirty="0">
                <a:latin typeface="Consolas" panose="020B0609020204030204" pitchFamily="49" charset="0"/>
              </a:rPr>
              <a:t>C:\Windows</a:t>
            </a:r>
          </a:p>
          <a:p>
            <a:pPr lvl="1"/>
            <a:endParaRPr lang="en-US" dirty="0"/>
          </a:p>
          <a:p>
            <a:r>
              <a:rPr lang="en-US" dirty="0" err="1">
                <a:solidFill>
                  <a:srgbClr val="E00049"/>
                </a:solidFill>
              </a:rPr>
              <a:t>Relatief</a:t>
            </a:r>
            <a:r>
              <a:rPr lang="en-US" dirty="0">
                <a:solidFill>
                  <a:srgbClr val="E00049"/>
                </a:solidFill>
              </a:rPr>
              <a:t> pad </a:t>
            </a:r>
            <a:r>
              <a:rPr lang="en-US" dirty="0"/>
              <a:t>is het pad </a:t>
            </a:r>
            <a:r>
              <a:rPr lang="en-US" dirty="0" err="1"/>
              <a:t>t.o.v</a:t>
            </a:r>
            <a:r>
              <a:rPr lang="en-US" dirty="0"/>
              <a:t>. de </a:t>
            </a:r>
            <a:r>
              <a:rPr lang="en-US" dirty="0" err="1"/>
              <a:t>werkdirectory</a:t>
            </a:r>
            <a:endParaRPr lang="en-US" dirty="0"/>
          </a:p>
          <a:p>
            <a:pPr lvl="1"/>
            <a:r>
              <a:rPr lang="en-US" dirty="0">
                <a:latin typeface="Consolas" panose="020B0609020204030204" pitchFamily="49" charset="0"/>
              </a:rPr>
              <a:t>System32\kernel32.dll</a:t>
            </a:r>
          </a:p>
          <a:p>
            <a:endParaRPr lang="en-US" dirty="0"/>
          </a:p>
        </p:txBody>
      </p:sp>
    </p:spTree>
    <p:extLst>
      <p:ext uri="{BB962C8B-B14F-4D97-AF65-F5344CB8AC3E}">
        <p14:creationId xmlns:p14="http://schemas.microsoft.com/office/powerpoint/2010/main" val="85408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B36BDF-6BBF-4DDD-B9B3-F050DA916EE5}"/>
              </a:ext>
            </a:extLst>
          </p:cNvPr>
          <p:cNvPicPr>
            <a:picLocks noChangeAspect="1"/>
          </p:cNvPicPr>
          <p:nvPr/>
        </p:nvPicPr>
        <p:blipFill>
          <a:blip r:embed="rId2"/>
          <a:stretch>
            <a:fillRect/>
          </a:stretch>
        </p:blipFill>
        <p:spPr>
          <a:xfrm>
            <a:off x="2185443" y="1910461"/>
            <a:ext cx="7821113" cy="4582414"/>
          </a:xfrm>
          <a:prstGeom prst="rect">
            <a:avLst/>
          </a:prstGeom>
          <a:effectLst>
            <a:outerShdw blurRad="50800" dist="76200" dir="2700000" algn="tl" rotWithShape="0">
              <a:prstClr val="black">
                <a:alpha val="40000"/>
              </a:prstClr>
            </a:outerShdw>
          </a:effectLst>
        </p:spPr>
      </p:pic>
      <p:sp>
        <p:nvSpPr>
          <p:cNvPr id="2" name="Title 1">
            <a:extLst>
              <a:ext uri="{FF2B5EF4-FFF2-40B4-BE49-F238E27FC236}">
                <a16:creationId xmlns:a16="http://schemas.microsoft.com/office/drawing/2014/main" id="{37C3C5A7-F03A-4C7A-B06A-26DB85A283D6}"/>
              </a:ext>
            </a:extLst>
          </p:cNvPr>
          <p:cNvSpPr>
            <a:spLocks noGrp="1"/>
          </p:cNvSpPr>
          <p:nvPr>
            <p:ph type="title"/>
          </p:nvPr>
        </p:nvSpPr>
        <p:spPr/>
        <p:txBody>
          <a:bodyPr/>
          <a:lstStyle/>
          <a:p>
            <a:r>
              <a:rPr lang="en-US" dirty="0"/>
              <a:t>Absolute </a:t>
            </a:r>
            <a:r>
              <a:rPr lang="en-US" dirty="0" err="1"/>
              <a:t>en</a:t>
            </a:r>
            <a:r>
              <a:rPr lang="en-US" dirty="0"/>
              <a:t> </a:t>
            </a:r>
            <a:r>
              <a:rPr lang="en-US" dirty="0" err="1"/>
              <a:t>relatieve</a:t>
            </a:r>
            <a:r>
              <a:rPr lang="en-US" dirty="0"/>
              <a:t> </a:t>
            </a:r>
            <a:r>
              <a:rPr lang="en-US" dirty="0" err="1"/>
              <a:t>paden</a:t>
            </a:r>
            <a:endParaRPr lang="en-US" dirty="0"/>
          </a:p>
        </p:txBody>
      </p:sp>
      <p:sp>
        <p:nvSpPr>
          <p:cNvPr id="5" name="Arrow: Right 4">
            <a:extLst>
              <a:ext uri="{FF2B5EF4-FFF2-40B4-BE49-F238E27FC236}">
                <a16:creationId xmlns:a16="http://schemas.microsoft.com/office/drawing/2014/main" id="{B685B201-DB34-441C-BA9E-6DF856D5B5BD}"/>
              </a:ext>
            </a:extLst>
          </p:cNvPr>
          <p:cNvSpPr/>
          <p:nvPr/>
        </p:nvSpPr>
        <p:spPr>
          <a:xfrm rot="2033457">
            <a:off x="533160" y="3703958"/>
            <a:ext cx="2222280" cy="995423"/>
          </a:xfrm>
          <a:prstGeom prst="righ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effectLst>
                  <a:outerShdw blurRad="38100" dist="38100" dir="2700000" algn="tl">
                    <a:srgbClr val="000000">
                      <a:alpha val="43137"/>
                    </a:srgbClr>
                  </a:outerShdw>
                </a:effectLst>
              </a:rPr>
              <a:t>Werkdirectory</a:t>
            </a:r>
            <a:endParaRPr lang="en-US" sz="2000" dirty="0">
              <a:effectLst>
                <a:outerShdw blurRad="38100" dist="38100" dir="2700000" algn="tl">
                  <a:srgbClr val="000000">
                    <a:alpha val="43137"/>
                  </a:srgbClr>
                </a:outerShdw>
              </a:effectLst>
            </a:endParaRPr>
          </a:p>
        </p:txBody>
      </p:sp>
      <p:sp>
        <p:nvSpPr>
          <p:cNvPr id="6" name="Arrow: Left 5">
            <a:extLst>
              <a:ext uri="{FF2B5EF4-FFF2-40B4-BE49-F238E27FC236}">
                <a16:creationId xmlns:a16="http://schemas.microsoft.com/office/drawing/2014/main" id="{B6CE955D-23CA-4BC9-B444-B5E5936A78E4}"/>
              </a:ext>
            </a:extLst>
          </p:cNvPr>
          <p:cNvSpPr/>
          <p:nvPr/>
        </p:nvSpPr>
        <p:spPr>
          <a:xfrm rot="19951824">
            <a:off x="6292297" y="1599614"/>
            <a:ext cx="2106592" cy="1064871"/>
          </a:xfrm>
          <a:prstGeom prst="lef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effectLst>
                  <a:outerShdw blurRad="38100" dist="38100" dir="2700000" algn="tl">
                    <a:srgbClr val="000000">
                      <a:alpha val="43137"/>
                    </a:srgbClr>
                  </a:outerShdw>
                </a:effectLst>
              </a:rPr>
              <a:t>Relatief</a:t>
            </a:r>
            <a:r>
              <a:rPr lang="en-US" sz="2000" dirty="0">
                <a:effectLst>
                  <a:outerShdw blurRad="38100" dist="38100" dir="2700000" algn="tl">
                    <a:srgbClr val="000000">
                      <a:alpha val="43137"/>
                    </a:srgbClr>
                  </a:outerShdw>
                </a:effectLst>
              </a:rPr>
              <a:t> pad</a:t>
            </a:r>
          </a:p>
        </p:txBody>
      </p:sp>
      <p:sp>
        <p:nvSpPr>
          <p:cNvPr id="8" name="Arrow: Left 7">
            <a:extLst>
              <a:ext uri="{FF2B5EF4-FFF2-40B4-BE49-F238E27FC236}">
                <a16:creationId xmlns:a16="http://schemas.microsoft.com/office/drawing/2014/main" id="{4617B7F0-128E-4A32-9AC4-588420F90487}"/>
              </a:ext>
            </a:extLst>
          </p:cNvPr>
          <p:cNvSpPr/>
          <p:nvPr/>
        </p:nvSpPr>
        <p:spPr>
          <a:xfrm rot="21244792">
            <a:off x="6292296" y="2945852"/>
            <a:ext cx="2106592" cy="1064871"/>
          </a:xfrm>
          <a:prstGeom prst="left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effectLst>
                  <a:outerShdw blurRad="38100" dist="38100" dir="2700000" algn="tl">
                    <a:srgbClr val="000000">
                      <a:alpha val="43137"/>
                    </a:srgbClr>
                  </a:outerShdw>
                </a:effectLst>
              </a:rPr>
              <a:t>Absoluut</a:t>
            </a:r>
            <a:r>
              <a:rPr lang="en-US" sz="2000" dirty="0">
                <a:effectLst>
                  <a:outerShdw blurRad="38100" dist="38100" dir="2700000" algn="tl">
                    <a:srgbClr val="000000">
                      <a:alpha val="43137"/>
                    </a:srgbClr>
                  </a:outerShdw>
                </a:effectLst>
              </a:rPr>
              <a:t> pad</a:t>
            </a:r>
          </a:p>
        </p:txBody>
      </p:sp>
    </p:spTree>
    <p:extLst>
      <p:ext uri="{BB962C8B-B14F-4D97-AF65-F5344CB8AC3E}">
        <p14:creationId xmlns:p14="http://schemas.microsoft.com/office/powerpoint/2010/main" val="3760555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98115-52DE-4A0C-B0C3-E2A1913E2BBA}"/>
              </a:ext>
            </a:extLst>
          </p:cNvPr>
          <p:cNvSpPr>
            <a:spLocks noGrp="1"/>
          </p:cNvSpPr>
          <p:nvPr>
            <p:ph type="title"/>
          </p:nvPr>
        </p:nvSpPr>
        <p:spPr/>
        <p:txBody>
          <a:bodyPr/>
          <a:lstStyle/>
          <a:p>
            <a:r>
              <a:rPr lang="en-US" dirty="0" err="1"/>
              <a:t>Boomstructuur</a:t>
            </a:r>
            <a:endParaRPr lang="en-US" dirty="0"/>
          </a:p>
        </p:txBody>
      </p:sp>
      <p:pic>
        <p:nvPicPr>
          <p:cNvPr id="4" name="Picture 3">
            <a:extLst>
              <a:ext uri="{FF2B5EF4-FFF2-40B4-BE49-F238E27FC236}">
                <a16:creationId xmlns:a16="http://schemas.microsoft.com/office/drawing/2014/main" id="{6ACDC855-21F8-4B07-8B9C-37465D500E7A}"/>
              </a:ext>
            </a:extLst>
          </p:cNvPr>
          <p:cNvPicPr>
            <a:picLocks noChangeAspect="1"/>
          </p:cNvPicPr>
          <p:nvPr/>
        </p:nvPicPr>
        <p:blipFill>
          <a:blip r:embed="rId3"/>
          <a:stretch>
            <a:fillRect/>
          </a:stretch>
        </p:blipFill>
        <p:spPr>
          <a:xfrm>
            <a:off x="2562866" y="1831306"/>
            <a:ext cx="7066267" cy="46615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03467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BCAFB-62F3-4443-9336-EE001D104059}"/>
              </a:ext>
            </a:extLst>
          </p:cNvPr>
          <p:cNvSpPr>
            <a:spLocks noGrp="1"/>
          </p:cNvSpPr>
          <p:nvPr>
            <p:ph type="title"/>
          </p:nvPr>
        </p:nvSpPr>
        <p:spPr/>
        <p:txBody>
          <a:bodyPr/>
          <a:lstStyle/>
          <a:p>
            <a:r>
              <a:rPr lang="en-US" dirty="0"/>
              <a:t>Algemene </a:t>
            </a:r>
            <a:r>
              <a:rPr lang="en-US" dirty="0" err="1"/>
              <a:t>structuur</a:t>
            </a:r>
            <a:endParaRPr lang="en-US" dirty="0"/>
          </a:p>
        </p:txBody>
      </p:sp>
      <p:pic>
        <p:nvPicPr>
          <p:cNvPr id="4" name="Picture 3">
            <a:extLst>
              <a:ext uri="{FF2B5EF4-FFF2-40B4-BE49-F238E27FC236}">
                <a16:creationId xmlns:a16="http://schemas.microsoft.com/office/drawing/2014/main" id="{483FA009-24BD-499B-B069-5973ED3800A0}"/>
              </a:ext>
            </a:extLst>
          </p:cNvPr>
          <p:cNvPicPr>
            <a:picLocks noChangeAspect="1"/>
          </p:cNvPicPr>
          <p:nvPr/>
        </p:nvPicPr>
        <p:blipFill>
          <a:blip r:embed="rId3"/>
          <a:stretch>
            <a:fillRect/>
          </a:stretch>
        </p:blipFill>
        <p:spPr>
          <a:xfrm>
            <a:off x="2458765" y="1933006"/>
            <a:ext cx="7274469" cy="4739966"/>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F3F898C7-4699-4F9D-A815-E7F84772C11A}"/>
              </a:ext>
            </a:extLst>
          </p:cNvPr>
          <p:cNvSpPr txBox="1"/>
          <p:nvPr/>
        </p:nvSpPr>
        <p:spPr>
          <a:xfrm>
            <a:off x="6261100" y="1773740"/>
            <a:ext cx="1739900" cy="369332"/>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root directory</a:t>
            </a:r>
          </a:p>
        </p:txBody>
      </p:sp>
      <p:pic>
        <p:nvPicPr>
          <p:cNvPr id="9" name="Picture 8">
            <a:extLst>
              <a:ext uri="{FF2B5EF4-FFF2-40B4-BE49-F238E27FC236}">
                <a16:creationId xmlns:a16="http://schemas.microsoft.com/office/drawing/2014/main" id="{D3607063-153C-431B-B87B-35A53EF7F7D2}"/>
              </a:ext>
            </a:extLst>
          </p:cNvPr>
          <p:cNvPicPr>
            <a:picLocks noChangeAspect="1"/>
          </p:cNvPicPr>
          <p:nvPr/>
        </p:nvPicPr>
        <p:blipFill>
          <a:blip r:embed="rId4"/>
          <a:stretch>
            <a:fillRect/>
          </a:stretch>
        </p:blipFill>
        <p:spPr>
          <a:xfrm>
            <a:off x="8226722" y="3924121"/>
            <a:ext cx="3965278" cy="3035619"/>
          </a:xfrm>
          <a:prstGeom prst="rect">
            <a:avLst/>
          </a:prstGeom>
        </p:spPr>
      </p:pic>
      <p:sp>
        <p:nvSpPr>
          <p:cNvPr id="10" name="Thought Bubble: Cloud 9">
            <a:extLst>
              <a:ext uri="{FF2B5EF4-FFF2-40B4-BE49-F238E27FC236}">
                <a16:creationId xmlns:a16="http://schemas.microsoft.com/office/drawing/2014/main" id="{0C4DC9CA-98CA-43BA-8EFF-323A12E51DD2}"/>
              </a:ext>
            </a:extLst>
          </p:cNvPr>
          <p:cNvSpPr/>
          <p:nvPr/>
        </p:nvSpPr>
        <p:spPr>
          <a:xfrm>
            <a:off x="9423400" y="1805504"/>
            <a:ext cx="2540000" cy="1549221"/>
          </a:xfrm>
          <a:prstGeom prst="cloudCallout">
            <a:avLst>
              <a:gd name="adj1" fmla="val -9436"/>
              <a:gd name="adj2" fmla="val 81677"/>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200" dirty="0" err="1">
                <a:effectLst>
                  <a:outerShdw blurRad="38100" dist="38100" dir="2700000" algn="tl">
                    <a:srgbClr val="000000">
                      <a:alpha val="43137"/>
                    </a:srgbClr>
                  </a:outerShdw>
                </a:effectLst>
              </a:rPr>
              <a:t>Lussen</a:t>
            </a:r>
            <a:r>
              <a:rPr lang="en-US" sz="3200"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73351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BCAFB-62F3-4443-9336-EE001D104059}"/>
              </a:ext>
            </a:extLst>
          </p:cNvPr>
          <p:cNvSpPr>
            <a:spLocks noGrp="1"/>
          </p:cNvSpPr>
          <p:nvPr>
            <p:ph type="title"/>
          </p:nvPr>
        </p:nvSpPr>
        <p:spPr/>
        <p:txBody>
          <a:bodyPr/>
          <a:lstStyle/>
          <a:p>
            <a:r>
              <a:rPr lang="en-US" dirty="0"/>
              <a:t>Algemene </a:t>
            </a:r>
            <a:r>
              <a:rPr lang="en-US" dirty="0" err="1"/>
              <a:t>structuur</a:t>
            </a:r>
            <a:endParaRPr lang="en-US" dirty="0"/>
          </a:p>
        </p:txBody>
      </p:sp>
      <p:pic>
        <p:nvPicPr>
          <p:cNvPr id="4" name="Picture 3">
            <a:extLst>
              <a:ext uri="{FF2B5EF4-FFF2-40B4-BE49-F238E27FC236}">
                <a16:creationId xmlns:a16="http://schemas.microsoft.com/office/drawing/2014/main" id="{483FA009-24BD-499B-B069-5973ED3800A0}"/>
              </a:ext>
            </a:extLst>
          </p:cNvPr>
          <p:cNvPicPr>
            <a:picLocks noChangeAspect="1"/>
          </p:cNvPicPr>
          <p:nvPr/>
        </p:nvPicPr>
        <p:blipFill>
          <a:blip r:embed="rId3"/>
          <a:stretch>
            <a:fillRect/>
          </a:stretch>
        </p:blipFill>
        <p:spPr>
          <a:xfrm>
            <a:off x="2458765" y="1933006"/>
            <a:ext cx="7274469" cy="4739966"/>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F3F898C7-4699-4F9D-A815-E7F84772C11A}"/>
              </a:ext>
            </a:extLst>
          </p:cNvPr>
          <p:cNvSpPr txBox="1"/>
          <p:nvPr/>
        </p:nvSpPr>
        <p:spPr>
          <a:xfrm>
            <a:off x="6261100" y="1773740"/>
            <a:ext cx="1739900" cy="369332"/>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root directory</a:t>
            </a:r>
          </a:p>
        </p:txBody>
      </p:sp>
      <p:sp>
        <p:nvSpPr>
          <p:cNvPr id="3" name="TextBox 2">
            <a:extLst>
              <a:ext uri="{FF2B5EF4-FFF2-40B4-BE49-F238E27FC236}">
                <a16:creationId xmlns:a16="http://schemas.microsoft.com/office/drawing/2014/main" id="{4590A10E-2B01-48A6-8568-5E41A55A3B34}"/>
              </a:ext>
            </a:extLst>
          </p:cNvPr>
          <p:cNvSpPr txBox="1"/>
          <p:nvPr/>
        </p:nvSpPr>
        <p:spPr>
          <a:xfrm>
            <a:off x="6159641" y="1872718"/>
            <a:ext cx="723481" cy="923330"/>
          </a:xfrm>
          <a:prstGeom prst="rect">
            <a:avLst/>
          </a:prstGeom>
          <a:noFill/>
        </p:spPr>
        <p:txBody>
          <a:bodyPr wrap="square" rtlCol="0">
            <a:spAutoFit/>
          </a:bodyPr>
          <a:lstStyle/>
          <a:p>
            <a:r>
              <a:rPr lang="en-US" sz="5400" b="1" dirty="0">
                <a:solidFill>
                  <a:srgbClr val="FF0000"/>
                </a:solidFill>
              </a:rPr>
              <a:t>✕</a:t>
            </a:r>
          </a:p>
        </p:txBody>
      </p:sp>
      <p:sp>
        <p:nvSpPr>
          <p:cNvPr id="7" name="TextBox 6">
            <a:extLst>
              <a:ext uri="{FF2B5EF4-FFF2-40B4-BE49-F238E27FC236}">
                <a16:creationId xmlns:a16="http://schemas.microsoft.com/office/drawing/2014/main" id="{72BA402C-0575-47A7-B665-C697C47B7EB9}"/>
              </a:ext>
            </a:extLst>
          </p:cNvPr>
          <p:cNvSpPr txBox="1"/>
          <p:nvPr/>
        </p:nvSpPr>
        <p:spPr>
          <a:xfrm rot="18488905">
            <a:off x="-156586" y="2835076"/>
            <a:ext cx="4066727" cy="1446550"/>
          </a:xfrm>
          <a:prstGeom prst="rect">
            <a:avLst/>
          </a:prstGeom>
          <a:noFill/>
        </p:spPr>
        <p:txBody>
          <a:bodyPr wrap="square" rtlCol="0">
            <a:spAutoFit/>
          </a:bodyPr>
          <a:lstStyle/>
          <a:p>
            <a:pPr algn="ctr"/>
            <a:r>
              <a:rPr lang="en-US" sz="4400" b="1" dirty="0" err="1">
                <a:ln>
                  <a:solidFill>
                    <a:schemeClr val="accent4">
                      <a:lumMod val="75000"/>
                    </a:schemeClr>
                  </a:solidFill>
                </a:ln>
                <a:solidFill>
                  <a:schemeClr val="accent4">
                    <a:lumMod val="20000"/>
                    <a:lumOff val="80000"/>
                  </a:schemeClr>
                </a:solidFill>
                <a:effectLst>
                  <a:outerShdw blurRad="38100" dist="38100" dir="2700000" algn="tl">
                    <a:srgbClr val="000000">
                      <a:alpha val="43137"/>
                    </a:srgbClr>
                  </a:outerShdw>
                </a:effectLst>
              </a:rPr>
              <a:t>Ook</a:t>
            </a:r>
            <a:r>
              <a:rPr lang="en-US" sz="4400" b="1" dirty="0">
                <a:ln>
                  <a:solidFill>
                    <a:schemeClr val="accent4">
                      <a:lumMod val="75000"/>
                    </a:schemeClr>
                  </a:solidFill>
                </a:ln>
                <a:solidFill>
                  <a:schemeClr val="accent4">
                    <a:lumMod val="20000"/>
                    <a:lumOff val="80000"/>
                  </a:schemeClr>
                </a:solidFill>
                <a:effectLst>
                  <a:outerShdw blurRad="38100" dist="38100" dir="2700000" algn="tl">
                    <a:srgbClr val="000000">
                      <a:alpha val="43137"/>
                    </a:srgbClr>
                  </a:outerShdw>
                </a:effectLst>
              </a:rPr>
              <a:t> </a:t>
            </a:r>
            <a:r>
              <a:rPr lang="en-US" sz="4400" b="1" dirty="0" err="1">
                <a:ln>
                  <a:solidFill>
                    <a:schemeClr val="accent4">
                      <a:lumMod val="75000"/>
                    </a:schemeClr>
                  </a:solidFill>
                </a:ln>
                <a:solidFill>
                  <a:schemeClr val="accent4">
                    <a:lumMod val="20000"/>
                    <a:lumOff val="80000"/>
                  </a:schemeClr>
                </a:solidFill>
                <a:effectLst>
                  <a:outerShdw blurRad="38100" dist="38100" dir="2700000" algn="tl">
                    <a:srgbClr val="000000">
                      <a:alpha val="43137"/>
                    </a:srgbClr>
                  </a:outerShdw>
                </a:effectLst>
              </a:rPr>
              <a:t>verwijderen</a:t>
            </a:r>
            <a:r>
              <a:rPr lang="en-US" sz="4400" b="1" dirty="0">
                <a:ln>
                  <a:solidFill>
                    <a:schemeClr val="accent4">
                      <a:lumMod val="75000"/>
                    </a:schemeClr>
                  </a:solidFill>
                </a:ln>
                <a:solidFill>
                  <a:schemeClr val="accent4">
                    <a:lumMod val="20000"/>
                    <a:lumOff val="80000"/>
                  </a:schemeClr>
                </a:solidFill>
                <a:effectLst>
                  <a:outerShdw blurRad="38100" dist="38100" dir="2700000" algn="tl">
                    <a:srgbClr val="000000">
                      <a:alpha val="43137"/>
                    </a:srgbClr>
                  </a:outerShdw>
                </a:effectLst>
              </a:rPr>
              <a:t>?</a:t>
            </a:r>
          </a:p>
        </p:txBody>
      </p:sp>
      <p:sp>
        <p:nvSpPr>
          <p:cNvPr id="6" name="Cloud 5">
            <a:extLst>
              <a:ext uri="{FF2B5EF4-FFF2-40B4-BE49-F238E27FC236}">
                <a16:creationId xmlns:a16="http://schemas.microsoft.com/office/drawing/2014/main" id="{62F0B079-E1FF-4CE1-81E6-FD1E755A2980}"/>
              </a:ext>
            </a:extLst>
          </p:cNvPr>
          <p:cNvSpPr/>
          <p:nvPr/>
        </p:nvSpPr>
        <p:spPr>
          <a:xfrm>
            <a:off x="2110154" y="2796048"/>
            <a:ext cx="6501283" cy="4277992"/>
          </a:xfrm>
          <a:prstGeom prst="cloud">
            <a:avLst/>
          </a:prstGeom>
          <a:solidFill>
            <a:schemeClr val="accent4">
              <a:lumMod val="20000"/>
              <a:lumOff val="80000"/>
              <a:alpha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240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BCAFB-62F3-4443-9336-EE001D104059}"/>
              </a:ext>
            </a:extLst>
          </p:cNvPr>
          <p:cNvSpPr>
            <a:spLocks noGrp="1"/>
          </p:cNvSpPr>
          <p:nvPr>
            <p:ph type="title"/>
          </p:nvPr>
        </p:nvSpPr>
        <p:spPr/>
        <p:txBody>
          <a:bodyPr/>
          <a:lstStyle/>
          <a:p>
            <a:r>
              <a:rPr lang="en-US" dirty="0"/>
              <a:t>Algemene </a:t>
            </a:r>
            <a:r>
              <a:rPr lang="en-US" dirty="0" err="1"/>
              <a:t>structuur</a:t>
            </a:r>
            <a:endParaRPr lang="en-US" dirty="0"/>
          </a:p>
        </p:txBody>
      </p:sp>
      <p:pic>
        <p:nvPicPr>
          <p:cNvPr id="4" name="Picture 3">
            <a:extLst>
              <a:ext uri="{FF2B5EF4-FFF2-40B4-BE49-F238E27FC236}">
                <a16:creationId xmlns:a16="http://schemas.microsoft.com/office/drawing/2014/main" id="{483FA009-24BD-499B-B069-5973ED3800A0}"/>
              </a:ext>
            </a:extLst>
          </p:cNvPr>
          <p:cNvPicPr>
            <a:picLocks noChangeAspect="1"/>
          </p:cNvPicPr>
          <p:nvPr/>
        </p:nvPicPr>
        <p:blipFill>
          <a:blip r:embed="rId3"/>
          <a:stretch>
            <a:fillRect/>
          </a:stretch>
        </p:blipFill>
        <p:spPr>
          <a:xfrm>
            <a:off x="2458765" y="1933006"/>
            <a:ext cx="7274469" cy="4739966"/>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F3F898C7-4699-4F9D-A815-E7F84772C11A}"/>
              </a:ext>
            </a:extLst>
          </p:cNvPr>
          <p:cNvSpPr txBox="1"/>
          <p:nvPr/>
        </p:nvSpPr>
        <p:spPr>
          <a:xfrm>
            <a:off x="6261100" y="1773740"/>
            <a:ext cx="1739900" cy="369332"/>
          </a:xfrm>
          <a:prstGeom prst="rect">
            <a:avLst/>
          </a:prstGeom>
          <a:noFill/>
        </p:spPr>
        <p:txBody>
          <a:bodyPr wrap="square" rtlCol="0">
            <a:spAutoFit/>
          </a:bodyPr>
          <a:lstStyle/>
          <a:p>
            <a:r>
              <a:rPr lang="en-US" dirty="0">
                <a:effectLst>
                  <a:outerShdw blurRad="38100" dist="38100" dir="2700000" algn="tl">
                    <a:srgbClr val="000000">
                      <a:alpha val="43137"/>
                    </a:srgbClr>
                  </a:outerShdw>
                </a:effectLst>
              </a:rPr>
              <a:t>root directory</a:t>
            </a:r>
          </a:p>
        </p:txBody>
      </p:sp>
      <p:sp>
        <p:nvSpPr>
          <p:cNvPr id="7" name="TextBox 6">
            <a:extLst>
              <a:ext uri="{FF2B5EF4-FFF2-40B4-BE49-F238E27FC236}">
                <a16:creationId xmlns:a16="http://schemas.microsoft.com/office/drawing/2014/main" id="{6C8D2431-3744-4A8B-BF97-44F4D696CD62}"/>
              </a:ext>
            </a:extLst>
          </p:cNvPr>
          <p:cNvSpPr txBox="1"/>
          <p:nvPr/>
        </p:nvSpPr>
        <p:spPr>
          <a:xfrm>
            <a:off x="5527571" y="3906165"/>
            <a:ext cx="723481" cy="923330"/>
          </a:xfrm>
          <a:prstGeom prst="rect">
            <a:avLst/>
          </a:prstGeom>
          <a:noFill/>
        </p:spPr>
        <p:txBody>
          <a:bodyPr wrap="square" rtlCol="0">
            <a:spAutoFit/>
          </a:bodyPr>
          <a:lstStyle/>
          <a:p>
            <a:r>
              <a:rPr lang="en-US" sz="5400" b="1" dirty="0">
                <a:solidFill>
                  <a:srgbClr val="FF0000"/>
                </a:solidFill>
              </a:rPr>
              <a:t>✕</a:t>
            </a:r>
          </a:p>
        </p:txBody>
      </p:sp>
      <p:sp>
        <p:nvSpPr>
          <p:cNvPr id="8" name="TextBox 7">
            <a:extLst>
              <a:ext uri="{FF2B5EF4-FFF2-40B4-BE49-F238E27FC236}">
                <a16:creationId xmlns:a16="http://schemas.microsoft.com/office/drawing/2014/main" id="{4232EC86-63AA-4A5E-BBED-7093F6A59654}"/>
              </a:ext>
            </a:extLst>
          </p:cNvPr>
          <p:cNvSpPr txBox="1"/>
          <p:nvPr/>
        </p:nvSpPr>
        <p:spPr>
          <a:xfrm>
            <a:off x="4387111" y="4800245"/>
            <a:ext cx="723481" cy="923330"/>
          </a:xfrm>
          <a:prstGeom prst="rect">
            <a:avLst/>
          </a:prstGeom>
          <a:noFill/>
        </p:spPr>
        <p:txBody>
          <a:bodyPr wrap="square" rtlCol="0">
            <a:spAutoFit/>
          </a:bodyPr>
          <a:lstStyle/>
          <a:p>
            <a:r>
              <a:rPr lang="en-US" sz="5400" b="1" dirty="0">
                <a:solidFill>
                  <a:srgbClr val="FF0000"/>
                </a:solidFill>
              </a:rPr>
              <a:t>✕</a:t>
            </a:r>
          </a:p>
        </p:txBody>
      </p:sp>
      <p:sp>
        <p:nvSpPr>
          <p:cNvPr id="11" name="TextBox 10">
            <a:extLst>
              <a:ext uri="{FF2B5EF4-FFF2-40B4-BE49-F238E27FC236}">
                <a16:creationId xmlns:a16="http://schemas.microsoft.com/office/drawing/2014/main" id="{AA73F795-4315-499B-86E2-BB89605E76C7}"/>
              </a:ext>
            </a:extLst>
          </p:cNvPr>
          <p:cNvSpPr txBox="1"/>
          <p:nvPr/>
        </p:nvSpPr>
        <p:spPr>
          <a:xfrm>
            <a:off x="4882411" y="4800245"/>
            <a:ext cx="723481" cy="923330"/>
          </a:xfrm>
          <a:prstGeom prst="rect">
            <a:avLst/>
          </a:prstGeom>
          <a:noFill/>
        </p:spPr>
        <p:txBody>
          <a:bodyPr wrap="square" rtlCol="0">
            <a:spAutoFit/>
          </a:bodyPr>
          <a:lstStyle/>
          <a:p>
            <a:r>
              <a:rPr lang="en-US" sz="5400" b="1" dirty="0">
                <a:solidFill>
                  <a:srgbClr val="FF0000"/>
                </a:solidFill>
              </a:rPr>
              <a:t>✕</a:t>
            </a:r>
          </a:p>
        </p:txBody>
      </p:sp>
      <p:sp>
        <p:nvSpPr>
          <p:cNvPr id="12" name="TextBox 11">
            <a:extLst>
              <a:ext uri="{FF2B5EF4-FFF2-40B4-BE49-F238E27FC236}">
                <a16:creationId xmlns:a16="http://schemas.microsoft.com/office/drawing/2014/main" id="{0490B7F0-0408-4A35-A3B4-482647A934CF}"/>
              </a:ext>
            </a:extLst>
          </p:cNvPr>
          <p:cNvSpPr txBox="1"/>
          <p:nvPr/>
        </p:nvSpPr>
        <p:spPr>
          <a:xfrm>
            <a:off x="5372518" y="4804710"/>
            <a:ext cx="723481" cy="923330"/>
          </a:xfrm>
          <a:prstGeom prst="rect">
            <a:avLst/>
          </a:prstGeom>
          <a:noFill/>
        </p:spPr>
        <p:txBody>
          <a:bodyPr wrap="square" rtlCol="0">
            <a:spAutoFit/>
          </a:bodyPr>
          <a:lstStyle/>
          <a:p>
            <a:r>
              <a:rPr lang="en-US" sz="5400" b="1" dirty="0">
                <a:solidFill>
                  <a:srgbClr val="FF0000"/>
                </a:solidFill>
              </a:rPr>
              <a:t>✕</a:t>
            </a:r>
          </a:p>
        </p:txBody>
      </p:sp>
      <p:sp>
        <p:nvSpPr>
          <p:cNvPr id="13" name="TextBox 12">
            <a:extLst>
              <a:ext uri="{FF2B5EF4-FFF2-40B4-BE49-F238E27FC236}">
                <a16:creationId xmlns:a16="http://schemas.microsoft.com/office/drawing/2014/main" id="{0E3223D7-81F1-4138-8EFB-9F7E38216CA1}"/>
              </a:ext>
            </a:extLst>
          </p:cNvPr>
          <p:cNvSpPr txBox="1"/>
          <p:nvPr/>
        </p:nvSpPr>
        <p:spPr>
          <a:xfrm>
            <a:off x="3658550" y="5703255"/>
            <a:ext cx="723481" cy="923330"/>
          </a:xfrm>
          <a:prstGeom prst="rect">
            <a:avLst/>
          </a:prstGeom>
          <a:noFill/>
        </p:spPr>
        <p:txBody>
          <a:bodyPr wrap="square" rtlCol="0">
            <a:spAutoFit/>
          </a:bodyPr>
          <a:lstStyle/>
          <a:p>
            <a:r>
              <a:rPr lang="en-US" sz="5400" b="1" dirty="0">
                <a:solidFill>
                  <a:srgbClr val="FF0000"/>
                </a:solidFill>
              </a:rPr>
              <a:t>✕</a:t>
            </a:r>
          </a:p>
        </p:txBody>
      </p:sp>
      <p:sp>
        <p:nvSpPr>
          <p:cNvPr id="14" name="TextBox 13">
            <a:extLst>
              <a:ext uri="{FF2B5EF4-FFF2-40B4-BE49-F238E27FC236}">
                <a16:creationId xmlns:a16="http://schemas.microsoft.com/office/drawing/2014/main" id="{45965F84-ED64-412E-8411-4F85C0907B4F}"/>
              </a:ext>
            </a:extLst>
          </p:cNvPr>
          <p:cNvSpPr txBox="1"/>
          <p:nvPr/>
        </p:nvSpPr>
        <p:spPr>
          <a:xfrm>
            <a:off x="4156334" y="5713616"/>
            <a:ext cx="723481" cy="923330"/>
          </a:xfrm>
          <a:prstGeom prst="rect">
            <a:avLst/>
          </a:prstGeom>
          <a:noFill/>
        </p:spPr>
        <p:txBody>
          <a:bodyPr wrap="square" rtlCol="0">
            <a:spAutoFit/>
          </a:bodyPr>
          <a:lstStyle/>
          <a:p>
            <a:r>
              <a:rPr lang="en-US" sz="5400" b="1" dirty="0">
                <a:solidFill>
                  <a:srgbClr val="FF0000"/>
                </a:solidFill>
              </a:rPr>
              <a:t>✕</a:t>
            </a:r>
          </a:p>
        </p:txBody>
      </p:sp>
      <p:sp>
        <p:nvSpPr>
          <p:cNvPr id="15" name="TextBox 14">
            <a:extLst>
              <a:ext uri="{FF2B5EF4-FFF2-40B4-BE49-F238E27FC236}">
                <a16:creationId xmlns:a16="http://schemas.microsoft.com/office/drawing/2014/main" id="{EB0C71D8-CDC3-4DA9-8BC6-05F35BEDC9FF}"/>
              </a:ext>
            </a:extLst>
          </p:cNvPr>
          <p:cNvSpPr txBox="1"/>
          <p:nvPr/>
        </p:nvSpPr>
        <p:spPr>
          <a:xfrm>
            <a:off x="4557291" y="2859685"/>
            <a:ext cx="723481" cy="923330"/>
          </a:xfrm>
          <a:prstGeom prst="rect">
            <a:avLst/>
          </a:prstGeom>
          <a:noFill/>
        </p:spPr>
        <p:txBody>
          <a:bodyPr wrap="square" rtlCol="0">
            <a:spAutoFit/>
          </a:bodyPr>
          <a:lstStyle/>
          <a:p>
            <a:r>
              <a:rPr lang="en-US" sz="5400" b="1" dirty="0">
                <a:solidFill>
                  <a:srgbClr val="FF0000"/>
                </a:solidFill>
              </a:rPr>
              <a:t>✕</a:t>
            </a:r>
          </a:p>
        </p:txBody>
      </p:sp>
      <p:sp>
        <p:nvSpPr>
          <p:cNvPr id="16" name="TextBox 15">
            <a:extLst>
              <a:ext uri="{FF2B5EF4-FFF2-40B4-BE49-F238E27FC236}">
                <a16:creationId xmlns:a16="http://schemas.microsoft.com/office/drawing/2014/main" id="{3030B116-ED7F-40E2-8978-DE7A903D5904}"/>
              </a:ext>
            </a:extLst>
          </p:cNvPr>
          <p:cNvSpPr txBox="1"/>
          <p:nvPr/>
        </p:nvSpPr>
        <p:spPr>
          <a:xfrm>
            <a:off x="5036177" y="2864765"/>
            <a:ext cx="723481" cy="923330"/>
          </a:xfrm>
          <a:prstGeom prst="rect">
            <a:avLst/>
          </a:prstGeom>
          <a:noFill/>
        </p:spPr>
        <p:txBody>
          <a:bodyPr wrap="square" rtlCol="0">
            <a:spAutoFit/>
          </a:bodyPr>
          <a:lstStyle/>
          <a:p>
            <a:r>
              <a:rPr lang="en-US" sz="5400" b="1" dirty="0">
                <a:solidFill>
                  <a:srgbClr val="FF0000"/>
                </a:solidFill>
              </a:rPr>
              <a:t>✕</a:t>
            </a:r>
          </a:p>
        </p:txBody>
      </p:sp>
      <p:sp>
        <p:nvSpPr>
          <p:cNvPr id="17" name="TextBox 16">
            <a:extLst>
              <a:ext uri="{FF2B5EF4-FFF2-40B4-BE49-F238E27FC236}">
                <a16:creationId xmlns:a16="http://schemas.microsoft.com/office/drawing/2014/main" id="{77185879-D6E5-454A-AE5F-66A690EFD3DF}"/>
              </a:ext>
            </a:extLst>
          </p:cNvPr>
          <p:cNvSpPr txBox="1"/>
          <p:nvPr/>
        </p:nvSpPr>
        <p:spPr>
          <a:xfrm>
            <a:off x="5527570" y="2859771"/>
            <a:ext cx="723481" cy="923330"/>
          </a:xfrm>
          <a:prstGeom prst="rect">
            <a:avLst/>
          </a:prstGeom>
          <a:noFill/>
        </p:spPr>
        <p:txBody>
          <a:bodyPr wrap="square" rtlCol="0">
            <a:spAutoFit/>
          </a:bodyPr>
          <a:lstStyle/>
          <a:p>
            <a:r>
              <a:rPr lang="en-US" sz="5400" b="1" dirty="0">
                <a:solidFill>
                  <a:srgbClr val="FF0000"/>
                </a:solidFill>
              </a:rPr>
              <a:t>✕</a:t>
            </a:r>
          </a:p>
        </p:txBody>
      </p:sp>
      <p:sp>
        <p:nvSpPr>
          <p:cNvPr id="18" name="TextBox 17">
            <a:extLst>
              <a:ext uri="{FF2B5EF4-FFF2-40B4-BE49-F238E27FC236}">
                <a16:creationId xmlns:a16="http://schemas.microsoft.com/office/drawing/2014/main" id="{25E76B83-5768-478D-ADB3-9EECBF60CFB5}"/>
              </a:ext>
            </a:extLst>
          </p:cNvPr>
          <p:cNvSpPr txBox="1"/>
          <p:nvPr/>
        </p:nvSpPr>
        <p:spPr>
          <a:xfrm>
            <a:off x="3249367" y="3916526"/>
            <a:ext cx="723481" cy="923330"/>
          </a:xfrm>
          <a:prstGeom prst="rect">
            <a:avLst/>
          </a:prstGeom>
          <a:noFill/>
        </p:spPr>
        <p:txBody>
          <a:bodyPr wrap="square" rtlCol="0">
            <a:spAutoFit/>
          </a:bodyPr>
          <a:lstStyle/>
          <a:p>
            <a:r>
              <a:rPr lang="en-US" sz="5400" b="1" dirty="0">
                <a:solidFill>
                  <a:srgbClr val="FF0000"/>
                </a:solidFill>
              </a:rPr>
              <a:t>✕</a:t>
            </a:r>
          </a:p>
        </p:txBody>
      </p:sp>
      <p:sp>
        <p:nvSpPr>
          <p:cNvPr id="19" name="TextBox 18">
            <a:extLst>
              <a:ext uri="{FF2B5EF4-FFF2-40B4-BE49-F238E27FC236}">
                <a16:creationId xmlns:a16="http://schemas.microsoft.com/office/drawing/2014/main" id="{16A97C2A-38F9-4464-9F76-8FE45442F863}"/>
              </a:ext>
            </a:extLst>
          </p:cNvPr>
          <p:cNvSpPr txBox="1"/>
          <p:nvPr/>
        </p:nvSpPr>
        <p:spPr>
          <a:xfrm>
            <a:off x="3739474" y="3916526"/>
            <a:ext cx="723481" cy="923330"/>
          </a:xfrm>
          <a:prstGeom prst="rect">
            <a:avLst/>
          </a:prstGeom>
          <a:noFill/>
        </p:spPr>
        <p:txBody>
          <a:bodyPr wrap="square" rtlCol="0">
            <a:spAutoFit/>
          </a:bodyPr>
          <a:lstStyle/>
          <a:p>
            <a:r>
              <a:rPr lang="en-US" sz="5400" b="1" dirty="0">
                <a:solidFill>
                  <a:srgbClr val="FF0000"/>
                </a:solidFill>
              </a:rPr>
              <a:t>✕</a:t>
            </a:r>
          </a:p>
        </p:txBody>
      </p:sp>
      <p:sp>
        <p:nvSpPr>
          <p:cNvPr id="20" name="TextBox 19">
            <a:extLst>
              <a:ext uri="{FF2B5EF4-FFF2-40B4-BE49-F238E27FC236}">
                <a16:creationId xmlns:a16="http://schemas.microsoft.com/office/drawing/2014/main" id="{89C5E777-2E8B-41A4-8D17-532AF26FE39A}"/>
              </a:ext>
            </a:extLst>
          </p:cNvPr>
          <p:cNvSpPr txBox="1"/>
          <p:nvPr/>
        </p:nvSpPr>
        <p:spPr>
          <a:xfrm>
            <a:off x="4232058" y="3916526"/>
            <a:ext cx="723481" cy="923330"/>
          </a:xfrm>
          <a:prstGeom prst="rect">
            <a:avLst/>
          </a:prstGeom>
          <a:noFill/>
        </p:spPr>
        <p:txBody>
          <a:bodyPr wrap="square" rtlCol="0">
            <a:spAutoFit/>
          </a:bodyPr>
          <a:lstStyle/>
          <a:p>
            <a:r>
              <a:rPr lang="en-US" sz="5400" b="1" dirty="0">
                <a:solidFill>
                  <a:srgbClr val="FF0000"/>
                </a:solidFill>
              </a:rPr>
              <a:t>✕</a:t>
            </a:r>
          </a:p>
        </p:txBody>
      </p:sp>
      <p:sp>
        <p:nvSpPr>
          <p:cNvPr id="21" name="TextBox 20">
            <a:extLst>
              <a:ext uri="{FF2B5EF4-FFF2-40B4-BE49-F238E27FC236}">
                <a16:creationId xmlns:a16="http://schemas.microsoft.com/office/drawing/2014/main" id="{5496FD1A-16B2-4C2E-835E-29C211DB4E34}"/>
              </a:ext>
            </a:extLst>
          </p:cNvPr>
          <p:cNvSpPr txBox="1"/>
          <p:nvPr/>
        </p:nvSpPr>
        <p:spPr>
          <a:xfrm>
            <a:off x="5036176" y="3919198"/>
            <a:ext cx="723481" cy="923330"/>
          </a:xfrm>
          <a:prstGeom prst="rect">
            <a:avLst/>
          </a:prstGeom>
          <a:noFill/>
        </p:spPr>
        <p:txBody>
          <a:bodyPr wrap="square" rtlCol="0">
            <a:spAutoFit/>
          </a:bodyPr>
          <a:lstStyle/>
          <a:p>
            <a:r>
              <a:rPr lang="en-US" sz="5400" b="1" dirty="0">
                <a:solidFill>
                  <a:srgbClr val="FF0000"/>
                </a:solidFill>
              </a:rPr>
              <a:t>✕</a:t>
            </a:r>
          </a:p>
        </p:txBody>
      </p:sp>
      <p:sp>
        <p:nvSpPr>
          <p:cNvPr id="22" name="TextBox 21">
            <a:extLst>
              <a:ext uri="{FF2B5EF4-FFF2-40B4-BE49-F238E27FC236}">
                <a16:creationId xmlns:a16="http://schemas.microsoft.com/office/drawing/2014/main" id="{3DBE5878-7E9B-46AD-9267-E316CD7D5768}"/>
              </a:ext>
            </a:extLst>
          </p:cNvPr>
          <p:cNvSpPr txBox="1"/>
          <p:nvPr/>
        </p:nvSpPr>
        <p:spPr>
          <a:xfrm>
            <a:off x="6017678" y="3919198"/>
            <a:ext cx="723481" cy="923330"/>
          </a:xfrm>
          <a:prstGeom prst="rect">
            <a:avLst/>
          </a:prstGeom>
          <a:noFill/>
        </p:spPr>
        <p:txBody>
          <a:bodyPr wrap="square" rtlCol="0">
            <a:spAutoFit/>
          </a:bodyPr>
          <a:lstStyle/>
          <a:p>
            <a:r>
              <a:rPr lang="en-US" sz="5400" b="1" dirty="0">
                <a:solidFill>
                  <a:srgbClr val="FF0000"/>
                </a:solidFill>
              </a:rPr>
              <a:t>✕</a:t>
            </a:r>
          </a:p>
        </p:txBody>
      </p:sp>
      <p:sp>
        <p:nvSpPr>
          <p:cNvPr id="23" name="TextBox 22">
            <a:extLst>
              <a:ext uri="{FF2B5EF4-FFF2-40B4-BE49-F238E27FC236}">
                <a16:creationId xmlns:a16="http://schemas.microsoft.com/office/drawing/2014/main" id="{C7DC7DEF-6B3B-4A42-B9C8-B0551D62FD4C}"/>
              </a:ext>
            </a:extLst>
          </p:cNvPr>
          <p:cNvSpPr txBox="1"/>
          <p:nvPr/>
        </p:nvSpPr>
        <p:spPr>
          <a:xfrm>
            <a:off x="6829395" y="3916837"/>
            <a:ext cx="723481" cy="923330"/>
          </a:xfrm>
          <a:prstGeom prst="rect">
            <a:avLst/>
          </a:prstGeom>
          <a:noFill/>
        </p:spPr>
        <p:txBody>
          <a:bodyPr wrap="square" rtlCol="0">
            <a:spAutoFit/>
          </a:bodyPr>
          <a:lstStyle/>
          <a:p>
            <a:r>
              <a:rPr lang="en-US" sz="5400" b="1" dirty="0">
                <a:solidFill>
                  <a:srgbClr val="FF0000"/>
                </a:solidFill>
              </a:rPr>
              <a:t>✕</a:t>
            </a:r>
          </a:p>
        </p:txBody>
      </p:sp>
      <p:sp>
        <p:nvSpPr>
          <p:cNvPr id="24" name="TextBox 23">
            <a:extLst>
              <a:ext uri="{FF2B5EF4-FFF2-40B4-BE49-F238E27FC236}">
                <a16:creationId xmlns:a16="http://schemas.microsoft.com/office/drawing/2014/main" id="{E8B63BFE-AD8A-4B0D-9848-4EC18017654B}"/>
              </a:ext>
            </a:extLst>
          </p:cNvPr>
          <p:cNvSpPr txBox="1"/>
          <p:nvPr/>
        </p:nvSpPr>
        <p:spPr>
          <a:xfrm>
            <a:off x="7314380" y="3916526"/>
            <a:ext cx="723481" cy="923330"/>
          </a:xfrm>
          <a:prstGeom prst="rect">
            <a:avLst/>
          </a:prstGeom>
          <a:noFill/>
        </p:spPr>
        <p:txBody>
          <a:bodyPr wrap="square" rtlCol="0">
            <a:spAutoFit/>
          </a:bodyPr>
          <a:lstStyle/>
          <a:p>
            <a:r>
              <a:rPr lang="en-US" sz="5400" b="1" dirty="0">
                <a:solidFill>
                  <a:srgbClr val="FF0000"/>
                </a:solidFill>
              </a:rPr>
              <a:t>✕</a:t>
            </a:r>
          </a:p>
        </p:txBody>
      </p:sp>
      <p:sp>
        <p:nvSpPr>
          <p:cNvPr id="25" name="TextBox 24">
            <a:extLst>
              <a:ext uri="{FF2B5EF4-FFF2-40B4-BE49-F238E27FC236}">
                <a16:creationId xmlns:a16="http://schemas.microsoft.com/office/drawing/2014/main" id="{A5D0D252-ABEA-4D12-9A73-3CF71B15423E}"/>
              </a:ext>
            </a:extLst>
          </p:cNvPr>
          <p:cNvSpPr txBox="1"/>
          <p:nvPr/>
        </p:nvSpPr>
        <p:spPr>
          <a:xfrm>
            <a:off x="2605529" y="4810202"/>
            <a:ext cx="723481" cy="923330"/>
          </a:xfrm>
          <a:prstGeom prst="rect">
            <a:avLst/>
          </a:prstGeom>
          <a:noFill/>
        </p:spPr>
        <p:txBody>
          <a:bodyPr wrap="square" rtlCol="0">
            <a:spAutoFit/>
          </a:bodyPr>
          <a:lstStyle/>
          <a:p>
            <a:r>
              <a:rPr lang="en-US" sz="5400" b="1" dirty="0">
                <a:solidFill>
                  <a:srgbClr val="FF0000"/>
                </a:solidFill>
              </a:rPr>
              <a:t>✕</a:t>
            </a:r>
          </a:p>
        </p:txBody>
      </p:sp>
      <p:sp>
        <p:nvSpPr>
          <p:cNvPr id="26" name="TextBox 25">
            <a:extLst>
              <a:ext uri="{FF2B5EF4-FFF2-40B4-BE49-F238E27FC236}">
                <a16:creationId xmlns:a16="http://schemas.microsoft.com/office/drawing/2014/main" id="{74DC7AEF-A4AE-475D-8347-82B44C9C109D}"/>
              </a:ext>
            </a:extLst>
          </p:cNvPr>
          <p:cNvSpPr txBox="1"/>
          <p:nvPr/>
        </p:nvSpPr>
        <p:spPr>
          <a:xfrm>
            <a:off x="3085287" y="4815695"/>
            <a:ext cx="723481" cy="923330"/>
          </a:xfrm>
          <a:prstGeom prst="rect">
            <a:avLst/>
          </a:prstGeom>
          <a:noFill/>
        </p:spPr>
        <p:txBody>
          <a:bodyPr wrap="square" rtlCol="0">
            <a:spAutoFit/>
          </a:bodyPr>
          <a:lstStyle/>
          <a:p>
            <a:r>
              <a:rPr lang="en-US" sz="5400" b="1" dirty="0">
                <a:solidFill>
                  <a:srgbClr val="FF0000"/>
                </a:solidFill>
              </a:rPr>
              <a:t>✕</a:t>
            </a:r>
          </a:p>
        </p:txBody>
      </p:sp>
      <p:sp>
        <p:nvSpPr>
          <p:cNvPr id="27" name="TextBox 26">
            <a:extLst>
              <a:ext uri="{FF2B5EF4-FFF2-40B4-BE49-F238E27FC236}">
                <a16:creationId xmlns:a16="http://schemas.microsoft.com/office/drawing/2014/main" id="{2C54B1C0-4370-4F1F-BD26-A1E677D2E958}"/>
              </a:ext>
            </a:extLst>
          </p:cNvPr>
          <p:cNvSpPr txBox="1"/>
          <p:nvPr/>
        </p:nvSpPr>
        <p:spPr>
          <a:xfrm>
            <a:off x="6583043" y="4810202"/>
            <a:ext cx="723481" cy="923330"/>
          </a:xfrm>
          <a:prstGeom prst="rect">
            <a:avLst/>
          </a:prstGeom>
          <a:noFill/>
        </p:spPr>
        <p:txBody>
          <a:bodyPr wrap="square" rtlCol="0">
            <a:spAutoFit/>
          </a:bodyPr>
          <a:lstStyle/>
          <a:p>
            <a:r>
              <a:rPr lang="en-US" sz="5400" b="1" dirty="0">
                <a:solidFill>
                  <a:srgbClr val="FF0000"/>
                </a:solidFill>
              </a:rPr>
              <a:t>✕</a:t>
            </a:r>
          </a:p>
        </p:txBody>
      </p:sp>
      <p:sp>
        <p:nvSpPr>
          <p:cNvPr id="28" name="TextBox 27">
            <a:extLst>
              <a:ext uri="{FF2B5EF4-FFF2-40B4-BE49-F238E27FC236}">
                <a16:creationId xmlns:a16="http://schemas.microsoft.com/office/drawing/2014/main" id="{9A54A08F-E9EF-48E6-96CB-5F99777F6635}"/>
              </a:ext>
            </a:extLst>
          </p:cNvPr>
          <p:cNvSpPr txBox="1"/>
          <p:nvPr/>
        </p:nvSpPr>
        <p:spPr>
          <a:xfrm>
            <a:off x="7476267" y="4810202"/>
            <a:ext cx="723481" cy="923330"/>
          </a:xfrm>
          <a:prstGeom prst="rect">
            <a:avLst/>
          </a:prstGeom>
          <a:noFill/>
        </p:spPr>
        <p:txBody>
          <a:bodyPr wrap="square" rtlCol="0">
            <a:spAutoFit/>
          </a:bodyPr>
          <a:lstStyle/>
          <a:p>
            <a:r>
              <a:rPr lang="en-US" sz="5400" b="1" dirty="0">
                <a:solidFill>
                  <a:srgbClr val="FF0000"/>
                </a:solidFill>
              </a:rPr>
              <a:t>✕</a:t>
            </a:r>
          </a:p>
        </p:txBody>
      </p:sp>
    </p:spTree>
    <p:extLst>
      <p:ext uri="{BB962C8B-B14F-4D97-AF65-F5344CB8AC3E}">
        <p14:creationId xmlns:p14="http://schemas.microsoft.com/office/powerpoint/2010/main" val="130443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FFB8D7-7F04-4BE2-953B-ECDAAB7B52A2}"/>
              </a:ext>
            </a:extLst>
          </p:cNvPr>
          <p:cNvSpPr>
            <a:spLocks noGrp="1"/>
          </p:cNvSpPr>
          <p:nvPr>
            <p:ph idx="1"/>
          </p:nvPr>
        </p:nvSpPr>
        <p:spPr/>
        <p:txBody>
          <a:bodyPr/>
          <a:lstStyle/>
          <a:p>
            <a:r>
              <a:rPr lang="en-US" dirty="0" err="1"/>
              <a:t>Lussen</a:t>
            </a:r>
            <a:r>
              <a:rPr lang="en-US" dirty="0"/>
              <a:t> </a:t>
            </a:r>
            <a:r>
              <a:rPr lang="en-US" dirty="0" err="1"/>
              <a:t>moeten</a:t>
            </a:r>
            <a:r>
              <a:rPr lang="en-US" dirty="0"/>
              <a:t> </a:t>
            </a:r>
            <a:r>
              <a:rPr lang="en-US" dirty="0" err="1"/>
              <a:t>vermeden</a:t>
            </a:r>
            <a:r>
              <a:rPr lang="en-US" dirty="0"/>
              <a:t> </a:t>
            </a:r>
            <a:r>
              <a:rPr lang="en-US" dirty="0" err="1"/>
              <a:t>worden</a:t>
            </a:r>
            <a:r>
              <a:rPr lang="en-US" dirty="0"/>
              <a:t>.</a:t>
            </a:r>
          </a:p>
          <a:p>
            <a:r>
              <a:rPr lang="en-US" dirty="0" err="1"/>
              <a:t>Oplossing</a:t>
            </a:r>
            <a:r>
              <a:rPr lang="en-US" dirty="0"/>
              <a:t>?</a:t>
            </a:r>
          </a:p>
          <a:p>
            <a:pPr lvl="1"/>
            <a:r>
              <a:rPr lang="en-US" dirty="0" err="1"/>
              <a:t>Controle</a:t>
            </a:r>
            <a:r>
              <a:rPr lang="en-US" dirty="0"/>
              <a:t> </a:t>
            </a:r>
            <a:r>
              <a:rPr lang="en-US" dirty="0" err="1"/>
              <a:t>uitvoeren</a:t>
            </a:r>
            <a:r>
              <a:rPr lang="en-US" dirty="0"/>
              <a:t> </a:t>
            </a:r>
            <a:r>
              <a:rPr lang="en-US" dirty="0" err="1"/>
              <a:t>bij</a:t>
            </a:r>
            <a:r>
              <a:rPr lang="en-US" dirty="0"/>
              <a:t> </a:t>
            </a:r>
            <a:r>
              <a:rPr lang="en-US" dirty="0" err="1"/>
              <a:t>elke</a:t>
            </a:r>
            <a:r>
              <a:rPr lang="en-US" dirty="0"/>
              <a:t> </a:t>
            </a:r>
            <a:r>
              <a:rPr lang="en-US" dirty="0" err="1"/>
              <a:t>operatie</a:t>
            </a:r>
            <a:r>
              <a:rPr lang="en-US" dirty="0"/>
              <a:t> die </a:t>
            </a:r>
            <a:r>
              <a:rPr lang="en-US" dirty="0" err="1"/>
              <a:t>een</a:t>
            </a:r>
            <a:r>
              <a:rPr lang="en-US" dirty="0"/>
              <a:t> </a:t>
            </a:r>
            <a:r>
              <a:rPr lang="en-US" dirty="0" err="1"/>
              <a:t>lus</a:t>
            </a:r>
            <a:r>
              <a:rPr lang="en-US" dirty="0"/>
              <a:t> </a:t>
            </a:r>
            <a:r>
              <a:rPr lang="en-US" dirty="0" err="1"/>
              <a:t>kan</a:t>
            </a:r>
            <a:r>
              <a:rPr lang="en-US" dirty="0"/>
              <a:t> </a:t>
            </a:r>
            <a:r>
              <a:rPr lang="en-US" dirty="0" err="1"/>
              <a:t>veroorzaken</a:t>
            </a:r>
            <a:endParaRPr lang="en-US" dirty="0"/>
          </a:p>
          <a:p>
            <a:pPr lvl="1"/>
            <a:endParaRPr lang="en-US" dirty="0"/>
          </a:p>
          <a:p>
            <a:pPr lvl="1"/>
            <a:endParaRPr lang="en-US" dirty="0"/>
          </a:p>
        </p:txBody>
      </p:sp>
      <p:grpSp>
        <p:nvGrpSpPr>
          <p:cNvPr id="8" name="Group 7">
            <a:extLst>
              <a:ext uri="{FF2B5EF4-FFF2-40B4-BE49-F238E27FC236}">
                <a16:creationId xmlns:a16="http://schemas.microsoft.com/office/drawing/2014/main" id="{83DD9F4A-5234-4CE1-A5FC-612A6977689A}"/>
              </a:ext>
            </a:extLst>
          </p:cNvPr>
          <p:cNvGrpSpPr/>
          <p:nvPr/>
        </p:nvGrpSpPr>
        <p:grpSpPr>
          <a:xfrm rot="19664575">
            <a:off x="8786423" y="1915160"/>
            <a:ext cx="3336191" cy="6921500"/>
            <a:chOff x="6850943" y="2159000"/>
            <a:chExt cx="3336191" cy="6921500"/>
          </a:xfrm>
          <a:effectLst>
            <a:outerShdw blurRad="50800" dist="38100" dir="2700000" algn="tl" rotWithShape="0">
              <a:prstClr val="black">
                <a:alpha val="40000"/>
              </a:prstClr>
            </a:outerShdw>
          </a:effectLst>
        </p:grpSpPr>
        <p:sp>
          <p:nvSpPr>
            <p:cNvPr id="7" name="Rectangle 6">
              <a:extLst>
                <a:ext uri="{FF2B5EF4-FFF2-40B4-BE49-F238E27FC236}">
                  <a16:creationId xmlns:a16="http://schemas.microsoft.com/office/drawing/2014/main" id="{D7DABD4C-E94E-45C9-A5D0-170C7CF2987D}"/>
                </a:ext>
              </a:extLst>
            </p:cNvPr>
            <p:cNvSpPr/>
            <p:nvPr/>
          </p:nvSpPr>
          <p:spPr>
            <a:xfrm>
              <a:off x="8347588" y="5161845"/>
              <a:ext cx="342900" cy="3918655"/>
            </a:xfrm>
            <a:prstGeom prst="rect">
              <a:avLst/>
            </a:prstGeom>
            <a:gradFill>
              <a:gsLst>
                <a:gs pos="0">
                  <a:schemeClr val="bg1">
                    <a:lumMod val="75000"/>
                  </a:schemeClr>
                </a:gs>
                <a:gs pos="50000">
                  <a:schemeClr val="tx1">
                    <a:lumMod val="50000"/>
                    <a:lumOff val="50000"/>
                  </a:schemeClr>
                </a:gs>
                <a:gs pos="100000">
                  <a:schemeClr val="bg2">
                    <a:lumMod val="9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7BDA002-871D-49A6-986E-D2385B5C87B6}"/>
                </a:ext>
              </a:extLst>
            </p:cNvPr>
            <p:cNvPicPr>
              <a:picLocks noChangeAspect="1"/>
            </p:cNvPicPr>
            <p:nvPr/>
          </p:nvPicPr>
          <p:blipFill>
            <a:blip r:embed="rId2"/>
            <a:stretch>
              <a:fillRect/>
            </a:stretch>
          </p:blipFill>
          <p:spPr>
            <a:xfrm>
              <a:off x="6850943" y="2159000"/>
              <a:ext cx="3336191" cy="3327400"/>
            </a:xfrm>
            <a:prstGeom prst="rect">
              <a:avLst/>
            </a:prstGeom>
          </p:spPr>
        </p:pic>
      </p:grpSp>
    </p:spTree>
    <p:extLst>
      <p:ext uri="{BB962C8B-B14F-4D97-AF65-F5344CB8AC3E}">
        <p14:creationId xmlns:p14="http://schemas.microsoft.com/office/powerpoint/2010/main" val="400839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fltVal val="0"/>
                                          </p:val>
                                        </p:tav>
                                        <p:tav tm="100000">
                                          <p:val>
                                            <p:strVal val="#ppt_w"/>
                                          </p:val>
                                        </p:tav>
                                      </p:tavLst>
                                    </p:anim>
                                    <p:anim calcmode="lin" valueType="num">
                                      <p:cBhvr>
                                        <p:cTn id="13" dur="1000" fill="hold"/>
                                        <p:tgtEl>
                                          <p:spTgt spid="8"/>
                                        </p:tgtEl>
                                        <p:attrNameLst>
                                          <p:attrName>ppt_h</p:attrName>
                                        </p:attrNameLst>
                                      </p:cBhvr>
                                      <p:tavLst>
                                        <p:tav tm="0">
                                          <p:val>
                                            <p:fltVal val="0"/>
                                          </p:val>
                                        </p:tav>
                                        <p:tav tm="100000">
                                          <p:val>
                                            <p:strVal val="#ppt_h"/>
                                          </p:val>
                                        </p:tav>
                                      </p:tavLst>
                                    </p:anim>
                                    <p:anim calcmode="lin" valueType="num">
                                      <p:cBhvr>
                                        <p:cTn id="14" dur="1000" fill="hold"/>
                                        <p:tgtEl>
                                          <p:spTgt spid="8"/>
                                        </p:tgtEl>
                                        <p:attrNameLst>
                                          <p:attrName>style.rotation</p:attrName>
                                        </p:attrNameLst>
                                      </p:cBhvr>
                                      <p:tavLst>
                                        <p:tav tm="0">
                                          <p:val>
                                            <p:fltVal val="90"/>
                                          </p:val>
                                        </p:tav>
                                        <p:tav tm="100000">
                                          <p:val>
                                            <p:fltVal val="0"/>
                                          </p:val>
                                        </p:tav>
                                      </p:tavLst>
                                    </p:anim>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FFB8D7-7F04-4BE2-953B-ECDAAB7B52A2}"/>
              </a:ext>
            </a:extLst>
          </p:cNvPr>
          <p:cNvSpPr>
            <a:spLocks noGrp="1"/>
          </p:cNvSpPr>
          <p:nvPr>
            <p:ph idx="1"/>
          </p:nvPr>
        </p:nvSpPr>
        <p:spPr/>
        <p:txBody>
          <a:bodyPr/>
          <a:lstStyle/>
          <a:p>
            <a:r>
              <a:rPr lang="en-US" dirty="0" err="1"/>
              <a:t>Lussen</a:t>
            </a:r>
            <a:r>
              <a:rPr lang="en-US" dirty="0"/>
              <a:t> </a:t>
            </a:r>
            <a:r>
              <a:rPr lang="en-US" dirty="0" err="1"/>
              <a:t>moeten</a:t>
            </a:r>
            <a:r>
              <a:rPr lang="en-US" dirty="0"/>
              <a:t> </a:t>
            </a:r>
            <a:r>
              <a:rPr lang="en-US" dirty="0" err="1"/>
              <a:t>vermeden</a:t>
            </a:r>
            <a:r>
              <a:rPr lang="en-US" dirty="0"/>
              <a:t> </a:t>
            </a:r>
            <a:r>
              <a:rPr lang="en-US" dirty="0" err="1"/>
              <a:t>worden</a:t>
            </a:r>
            <a:r>
              <a:rPr lang="en-US" dirty="0"/>
              <a:t>.</a:t>
            </a:r>
          </a:p>
          <a:p>
            <a:r>
              <a:rPr lang="en-US" dirty="0" err="1"/>
              <a:t>Andere</a:t>
            </a:r>
            <a:r>
              <a:rPr lang="en-US" dirty="0"/>
              <a:t> </a:t>
            </a:r>
            <a:r>
              <a:rPr lang="en-US" dirty="0" err="1"/>
              <a:t>oplossing</a:t>
            </a:r>
            <a:r>
              <a:rPr lang="en-US" dirty="0"/>
              <a:t>?</a:t>
            </a:r>
          </a:p>
          <a:p>
            <a:pPr lvl="1"/>
            <a:r>
              <a:rPr lang="en-US" dirty="0"/>
              <a:t>Geen </a:t>
            </a:r>
            <a:r>
              <a:rPr lang="en-US" dirty="0" err="1"/>
              <a:t>meervoudige</a:t>
            </a:r>
            <a:r>
              <a:rPr lang="en-US" dirty="0"/>
              <a:t> links </a:t>
            </a:r>
            <a:r>
              <a:rPr lang="en-US" dirty="0" err="1"/>
              <a:t>naar</a:t>
            </a:r>
            <a:r>
              <a:rPr lang="en-US" dirty="0"/>
              <a:t> directories, </a:t>
            </a:r>
            <a:r>
              <a:rPr lang="en-US" dirty="0" err="1"/>
              <a:t>enkel</a:t>
            </a:r>
            <a:r>
              <a:rPr lang="en-US" dirty="0"/>
              <a:t> </a:t>
            </a:r>
            <a:r>
              <a:rPr lang="en-US" dirty="0" err="1"/>
              <a:t>naar</a:t>
            </a:r>
            <a:r>
              <a:rPr lang="en-US" dirty="0"/>
              <a:t> </a:t>
            </a:r>
            <a:r>
              <a:rPr lang="en-US" dirty="0" err="1"/>
              <a:t>bestanden</a:t>
            </a:r>
            <a:r>
              <a:rPr lang="en-US" dirty="0"/>
              <a:t>.</a:t>
            </a:r>
          </a:p>
          <a:p>
            <a:pPr lvl="1"/>
            <a:endParaRPr lang="en-US" dirty="0"/>
          </a:p>
        </p:txBody>
      </p:sp>
      <p:pic>
        <p:nvPicPr>
          <p:cNvPr id="5" name="Picture 4">
            <a:extLst>
              <a:ext uri="{FF2B5EF4-FFF2-40B4-BE49-F238E27FC236}">
                <a16:creationId xmlns:a16="http://schemas.microsoft.com/office/drawing/2014/main" id="{6C7CE474-7FA1-456E-9DD5-605C088E6F37}"/>
              </a:ext>
            </a:extLst>
          </p:cNvPr>
          <p:cNvPicPr>
            <a:picLocks noChangeAspect="1"/>
          </p:cNvPicPr>
          <p:nvPr/>
        </p:nvPicPr>
        <p:blipFill>
          <a:blip r:embed="rId2"/>
          <a:stretch>
            <a:fillRect/>
          </a:stretch>
        </p:blipFill>
        <p:spPr>
          <a:xfrm>
            <a:off x="3022600" y="1785968"/>
            <a:ext cx="8025470" cy="4803921"/>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422703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7450668" y="2997620"/>
            <a:ext cx="4741332" cy="2129220"/>
          </a:xfrm>
        </p:spPr>
        <p:txBody>
          <a:bodyPr/>
          <a:lstStyle/>
          <a:p>
            <a:r>
              <a:rPr lang="nl-BE" sz="4400" dirty="0"/>
              <a:t>H4: Bestandssystemen</a:t>
            </a:r>
          </a:p>
        </p:txBody>
      </p:sp>
      <p:sp>
        <p:nvSpPr>
          <p:cNvPr id="3" name="Ondertitel 2"/>
          <p:cNvSpPr>
            <a:spLocks noGrp="1"/>
          </p:cNvSpPr>
          <p:nvPr>
            <p:ph type="subTitle" idx="1"/>
          </p:nvPr>
        </p:nvSpPr>
        <p:spPr/>
        <p:txBody>
          <a:bodyPr/>
          <a:lstStyle/>
          <a:p>
            <a:endParaRPr lang="nl-BE"/>
          </a:p>
        </p:txBody>
      </p:sp>
    </p:spTree>
    <p:extLst>
      <p:ext uri="{BB962C8B-B14F-4D97-AF65-F5344CB8AC3E}">
        <p14:creationId xmlns:p14="http://schemas.microsoft.com/office/powerpoint/2010/main" val="2191998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1027"/>
          <p:cNvSpPr>
            <a:spLocks noGrp="1" noChangeArrowheads="1"/>
          </p:cNvSpPr>
          <p:nvPr>
            <p:ph type="body" idx="1"/>
          </p:nvPr>
        </p:nvSpPr>
        <p:spPr>
          <a:xfrm>
            <a:off x="1566949" y="1665316"/>
            <a:ext cx="9067800" cy="5334000"/>
          </a:xfrm>
          <a:noFill/>
        </p:spPr>
        <p:txBody>
          <a:bodyPr/>
          <a:lstStyle/>
          <a:p>
            <a:pPr marL="0" indent="0">
              <a:spcBef>
                <a:spcPct val="50000"/>
              </a:spcBef>
              <a:buNone/>
              <a:tabLst>
                <a:tab pos="666750" algn="l"/>
                <a:tab pos="3048000" algn="l"/>
              </a:tabLst>
            </a:pPr>
            <a:r>
              <a:rPr lang="en-US" altLang="en-US" sz="4800" u="sng" dirty="0"/>
              <a:t>H4: </a:t>
            </a:r>
            <a:r>
              <a:rPr lang="en-US" altLang="en-US" sz="4800" u="sng" dirty="0" err="1"/>
              <a:t>Bestandssystemen</a:t>
            </a:r>
            <a:endParaRPr lang="nl-NL" altLang="en-US" sz="4800" u="sng" dirty="0"/>
          </a:p>
          <a:p>
            <a:pPr>
              <a:spcBef>
                <a:spcPct val="50000"/>
              </a:spcBef>
              <a:tabLst>
                <a:tab pos="666750" algn="l"/>
                <a:tab pos="3048000" algn="l"/>
              </a:tabLst>
            </a:pPr>
            <a:r>
              <a:rPr lang="nl-NL" altLang="en-US" sz="3200" dirty="0"/>
              <a:t>Bestanden</a:t>
            </a:r>
          </a:p>
          <a:p>
            <a:pPr>
              <a:spcBef>
                <a:spcPct val="50000"/>
              </a:spcBef>
              <a:tabLst>
                <a:tab pos="666750" algn="l"/>
                <a:tab pos="3048000" algn="l"/>
              </a:tabLst>
            </a:pPr>
            <a:r>
              <a:rPr lang="nl-NL" altLang="en-US" sz="3200" dirty="0"/>
              <a:t>Structuur van bestandssystemen</a:t>
            </a:r>
          </a:p>
          <a:p>
            <a:pPr>
              <a:spcBef>
                <a:spcPct val="50000"/>
              </a:spcBef>
              <a:tabLst>
                <a:tab pos="666750" algn="l"/>
                <a:tab pos="3048000" algn="l"/>
              </a:tabLst>
            </a:pPr>
            <a:r>
              <a:rPr lang="nl-NL" altLang="en-US" sz="3200" dirty="0">
                <a:solidFill>
                  <a:srgbClr val="E00049"/>
                </a:solidFill>
              </a:rPr>
              <a:t>Aaneengesloten bestanden</a:t>
            </a:r>
          </a:p>
          <a:p>
            <a:pPr>
              <a:spcBef>
                <a:spcPct val="50000"/>
              </a:spcBef>
              <a:tabLst>
                <a:tab pos="666750" algn="l"/>
                <a:tab pos="3048000" algn="l"/>
              </a:tabLst>
            </a:pPr>
            <a:r>
              <a:rPr lang="nl-NL" altLang="en-US" sz="3200" dirty="0"/>
              <a:t>Niet-aaneengesloten bestanden</a:t>
            </a:r>
          </a:p>
          <a:p>
            <a:pPr>
              <a:spcBef>
                <a:spcPct val="50000"/>
              </a:spcBef>
              <a:tabLst>
                <a:tab pos="666750" algn="l"/>
                <a:tab pos="3048000" algn="l"/>
              </a:tabLst>
            </a:pPr>
            <a:r>
              <a:rPr lang="nl-NL" altLang="en-US" sz="3200" dirty="0"/>
              <a:t>Directories</a:t>
            </a:r>
          </a:p>
          <a:p>
            <a:pPr>
              <a:spcBef>
                <a:spcPct val="50000"/>
              </a:spcBef>
              <a:tabLst>
                <a:tab pos="666750" algn="l"/>
                <a:tab pos="3048000" algn="l"/>
              </a:tabLst>
            </a:pPr>
            <a:r>
              <a:rPr lang="nl-NL" altLang="en-US" sz="3200" dirty="0"/>
              <a:t>Voorbeelden</a:t>
            </a:r>
            <a:endParaRPr lang="nl-NL" altLang="en-US" sz="3400" dirty="0"/>
          </a:p>
        </p:txBody>
      </p:sp>
    </p:spTree>
    <p:extLst>
      <p:ext uri="{BB962C8B-B14F-4D97-AF65-F5344CB8AC3E}">
        <p14:creationId xmlns:p14="http://schemas.microsoft.com/office/powerpoint/2010/main" val="388105674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8DCA81-69F0-4A19-871A-F220C002C78A}"/>
              </a:ext>
            </a:extLst>
          </p:cNvPr>
          <p:cNvSpPr>
            <a:spLocks noGrp="1"/>
          </p:cNvSpPr>
          <p:nvPr>
            <p:ph type="title"/>
          </p:nvPr>
        </p:nvSpPr>
        <p:spPr/>
        <p:txBody>
          <a:bodyPr/>
          <a:lstStyle/>
          <a:p>
            <a:r>
              <a:rPr lang="en-US" dirty="0" err="1"/>
              <a:t>Aaneengesloten</a:t>
            </a:r>
            <a:r>
              <a:rPr lang="en-US" dirty="0"/>
              <a:t> </a:t>
            </a:r>
            <a:r>
              <a:rPr lang="en-US" dirty="0" err="1"/>
              <a:t>bestanden</a:t>
            </a:r>
            <a:endParaRPr lang="en-US" dirty="0"/>
          </a:p>
        </p:txBody>
      </p:sp>
      <p:pic>
        <p:nvPicPr>
          <p:cNvPr id="5" name="Picture 4">
            <a:extLst>
              <a:ext uri="{FF2B5EF4-FFF2-40B4-BE49-F238E27FC236}">
                <a16:creationId xmlns:a16="http://schemas.microsoft.com/office/drawing/2014/main" id="{6EC8B8AD-B267-48EE-AA0A-DD1E1969C477}"/>
              </a:ext>
            </a:extLst>
          </p:cNvPr>
          <p:cNvPicPr>
            <a:picLocks noChangeAspect="1"/>
          </p:cNvPicPr>
          <p:nvPr/>
        </p:nvPicPr>
        <p:blipFill>
          <a:blip r:embed="rId2"/>
          <a:stretch>
            <a:fillRect/>
          </a:stretch>
        </p:blipFill>
        <p:spPr>
          <a:xfrm>
            <a:off x="0" y="2628310"/>
            <a:ext cx="4791744" cy="4229690"/>
          </a:xfrm>
          <a:prstGeom prst="rect">
            <a:avLst/>
          </a:prstGeom>
        </p:spPr>
      </p:pic>
      <p:sp>
        <p:nvSpPr>
          <p:cNvPr id="8" name="Thought Bubble: Cloud 7">
            <a:extLst>
              <a:ext uri="{FF2B5EF4-FFF2-40B4-BE49-F238E27FC236}">
                <a16:creationId xmlns:a16="http://schemas.microsoft.com/office/drawing/2014/main" id="{EB50DF41-99AC-4BA7-A7D1-9D4AA8FFF647}"/>
              </a:ext>
            </a:extLst>
          </p:cNvPr>
          <p:cNvSpPr/>
          <p:nvPr/>
        </p:nvSpPr>
        <p:spPr>
          <a:xfrm>
            <a:off x="3489960" y="1798320"/>
            <a:ext cx="6858000" cy="2590800"/>
          </a:xfrm>
          <a:prstGeom prst="cloudCallout">
            <a:avLst>
              <a:gd name="adj1" fmla="val -59126"/>
              <a:gd name="adj2" fmla="val 29167"/>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ln>
            <a:solidFill>
              <a:schemeClr val="bg1">
                <a:lumMod val="50000"/>
              </a:schemeClr>
            </a:solidFill>
          </a:ln>
          <a:effectLst>
            <a:outerShdw blurRad="50800" dist="762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600" dirty="0">
                <a:effectLst>
                  <a:outerShdw blurRad="38100" dist="38100" dir="2700000" algn="tl">
                    <a:srgbClr val="000000">
                      <a:alpha val="43137"/>
                    </a:srgbClr>
                  </a:outerShdw>
                </a:effectLst>
              </a:rPr>
              <a:t>Hoe </a:t>
            </a:r>
            <a:r>
              <a:rPr lang="en-US" sz="3600" dirty="0" err="1">
                <a:effectLst>
                  <a:outerShdw blurRad="38100" dist="38100" dir="2700000" algn="tl">
                    <a:srgbClr val="000000">
                      <a:alpha val="43137"/>
                    </a:srgbClr>
                  </a:outerShdw>
                </a:effectLst>
              </a:rPr>
              <a:t>staat</a:t>
            </a:r>
            <a:r>
              <a:rPr lang="en-US" sz="3600" dirty="0">
                <a:effectLst>
                  <a:outerShdw blurRad="38100" dist="38100" dir="2700000" algn="tl">
                    <a:srgbClr val="000000">
                      <a:alpha val="43137"/>
                    </a:srgbClr>
                  </a:outerShdw>
                </a:effectLst>
              </a:rPr>
              <a:t> </a:t>
            </a:r>
            <a:r>
              <a:rPr lang="en-US" sz="3600" dirty="0" err="1">
                <a:effectLst>
                  <a:outerShdw blurRad="38100" dist="38100" dir="2700000" algn="tl">
                    <a:srgbClr val="000000">
                      <a:alpha val="43137"/>
                    </a:srgbClr>
                  </a:outerShdw>
                </a:effectLst>
              </a:rPr>
              <a:t>een</a:t>
            </a:r>
            <a:r>
              <a:rPr lang="en-US" sz="3600" dirty="0">
                <a:effectLst>
                  <a:outerShdw blurRad="38100" dist="38100" dir="2700000" algn="tl">
                    <a:srgbClr val="000000">
                      <a:alpha val="43137"/>
                    </a:srgbClr>
                  </a:outerShdw>
                </a:effectLst>
              </a:rPr>
              <a:t> </a:t>
            </a:r>
            <a:r>
              <a:rPr lang="en-US" sz="3600" dirty="0" err="1">
                <a:effectLst>
                  <a:outerShdw blurRad="38100" dist="38100" dir="2700000" algn="tl">
                    <a:srgbClr val="000000">
                      <a:alpha val="43137"/>
                    </a:srgbClr>
                  </a:outerShdw>
                </a:effectLst>
              </a:rPr>
              <a:t>bestand</a:t>
            </a:r>
            <a:r>
              <a:rPr lang="en-US" sz="3600" dirty="0">
                <a:effectLst>
                  <a:outerShdw blurRad="38100" dist="38100" dir="2700000" algn="tl">
                    <a:srgbClr val="000000">
                      <a:alpha val="43137"/>
                    </a:srgbClr>
                  </a:outerShdw>
                </a:effectLst>
              </a:rPr>
              <a:t> op de </a:t>
            </a:r>
            <a:r>
              <a:rPr lang="en-US" sz="3600" dirty="0" err="1">
                <a:effectLst>
                  <a:outerShdw blurRad="38100" dist="38100" dir="2700000" algn="tl">
                    <a:srgbClr val="000000">
                      <a:alpha val="43137"/>
                    </a:srgbClr>
                  </a:outerShdw>
                </a:effectLst>
              </a:rPr>
              <a:t>schijf</a:t>
            </a:r>
            <a:r>
              <a:rPr lang="en-US" sz="3600"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522167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8DCA81-69F0-4A19-871A-F220C002C78A}"/>
              </a:ext>
            </a:extLst>
          </p:cNvPr>
          <p:cNvSpPr>
            <a:spLocks noGrp="1"/>
          </p:cNvSpPr>
          <p:nvPr>
            <p:ph type="title"/>
          </p:nvPr>
        </p:nvSpPr>
        <p:spPr/>
        <p:txBody>
          <a:bodyPr/>
          <a:lstStyle/>
          <a:p>
            <a:r>
              <a:rPr lang="en-US" dirty="0" err="1"/>
              <a:t>Aaneengesloten</a:t>
            </a:r>
            <a:r>
              <a:rPr lang="en-US" dirty="0"/>
              <a:t> </a:t>
            </a:r>
            <a:r>
              <a:rPr lang="en-US" dirty="0" err="1"/>
              <a:t>bestanden</a:t>
            </a:r>
            <a:endParaRPr lang="en-US" dirty="0"/>
          </a:p>
        </p:txBody>
      </p:sp>
      <p:pic>
        <p:nvPicPr>
          <p:cNvPr id="2" name="Picture 1">
            <a:extLst>
              <a:ext uri="{FF2B5EF4-FFF2-40B4-BE49-F238E27FC236}">
                <a16:creationId xmlns:a16="http://schemas.microsoft.com/office/drawing/2014/main" id="{97AD632E-B3AF-481B-8651-8EDF911E2D6F}"/>
              </a:ext>
            </a:extLst>
          </p:cNvPr>
          <p:cNvPicPr>
            <a:picLocks noChangeAspect="1"/>
          </p:cNvPicPr>
          <p:nvPr/>
        </p:nvPicPr>
        <p:blipFill>
          <a:blip r:embed="rId2"/>
          <a:stretch>
            <a:fillRect/>
          </a:stretch>
        </p:blipFill>
        <p:spPr>
          <a:xfrm>
            <a:off x="-15240" y="2689713"/>
            <a:ext cx="3276600" cy="4168287"/>
          </a:xfrm>
          <a:prstGeom prst="rect">
            <a:avLst/>
          </a:prstGeom>
        </p:spPr>
      </p:pic>
      <p:sp>
        <p:nvSpPr>
          <p:cNvPr id="8" name="Thought Bubble: Cloud 7">
            <a:extLst>
              <a:ext uri="{FF2B5EF4-FFF2-40B4-BE49-F238E27FC236}">
                <a16:creationId xmlns:a16="http://schemas.microsoft.com/office/drawing/2014/main" id="{EB50DF41-99AC-4BA7-A7D1-9D4AA8FFF647}"/>
              </a:ext>
            </a:extLst>
          </p:cNvPr>
          <p:cNvSpPr/>
          <p:nvPr/>
        </p:nvSpPr>
        <p:spPr>
          <a:xfrm>
            <a:off x="3489960" y="1798320"/>
            <a:ext cx="6858000" cy="2590800"/>
          </a:xfrm>
          <a:prstGeom prst="cloudCallout">
            <a:avLst>
              <a:gd name="adj1" fmla="val -59126"/>
              <a:gd name="adj2" fmla="val 29167"/>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ln>
            <a:solidFill>
              <a:schemeClr val="bg1">
                <a:lumMod val="50000"/>
              </a:schemeClr>
            </a:solidFill>
          </a:ln>
          <a:effectLst>
            <a:outerShdw blurRad="50800" dist="762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600" dirty="0" err="1">
                <a:effectLst>
                  <a:outerShdw blurRad="38100" dist="38100" dir="2700000" algn="tl">
                    <a:srgbClr val="000000">
                      <a:alpha val="43137"/>
                    </a:srgbClr>
                  </a:outerShdw>
                </a:effectLst>
              </a:rPr>
              <a:t>Verdeeld</a:t>
            </a:r>
            <a:r>
              <a:rPr lang="en-US" sz="3600" dirty="0">
                <a:effectLst>
                  <a:outerShdw blurRad="38100" dist="38100" dir="2700000" algn="tl">
                    <a:srgbClr val="000000">
                      <a:alpha val="43137"/>
                    </a:srgbClr>
                  </a:outerShdw>
                </a:effectLst>
              </a:rPr>
              <a:t> over </a:t>
            </a:r>
            <a:r>
              <a:rPr lang="en-US" sz="3600" dirty="0" err="1">
                <a:effectLst>
                  <a:outerShdw blurRad="38100" dist="38100" dir="2700000" algn="tl">
                    <a:srgbClr val="000000">
                      <a:alpha val="43137"/>
                    </a:srgbClr>
                  </a:outerShdw>
                </a:effectLst>
              </a:rPr>
              <a:t>opeenvolgende</a:t>
            </a:r>
            <a:r>
              <a:rPr lang="en-US" sz="3600" dirty="0">
                <a:effectLst>
                  <a:outerShdw blurRad="38100" dist="38100" dir="2700000" algn="tl">
                    <a:srgbClr val="000000">
                      <a:alpha val="43137"/>
                    </a:srgbClr>
                  </a:outerShdw>
                </a:effectLst>
              </a:rPr>
              <a:t> </a:t>
            </a:r>
            <a:r>
              <a:rPr lang="en-US" sz="3600" dirty="0" err="1">
                <a:effectLst>
                  <a:outerShdw blurRad="38100" dist="38100" dir="2700000" algn="tl">
                    <a:srgbClr val="000000">
                      <a:alpha val="43137"/>
                    </a:srgbClr>
                  </a:outerShdw>
                </a:effectLst>
              </a:rPr>
              <a:t>sectoren</a:t>
            </a:r>
            <a:r>
              <a:rPr lang="en-US" sz="3600"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229611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A697-91D6-4039-B6DB-05C65DBBB791}"/>
              </a:ext>
            </a:extLst>
          </p:cNvPr>
          <p:cNvSpPr>
            <a:spLocks noGrp="1"/>
          </p:cNvSpPr>
          <p:nvPr>
            <p:ph type="title"/>
          </p:nvPr>
        </p:nvSpPr>
        <p:spPr/>
        <p:txBody>
          <a:bodyPr/>
          <a:lstStyle/>
          <a:p>
            <a:r>
              <a:rPr lang="en-US" dirty="0" err="1"/>
              <a:t>Aaneengesloten</a:t>
            </a:r>
            <a:r>
              <a:rPr lang="en-US" dirty="0"/>
              <a:t> </a:t>
            </a:r>
            <a:r>
              <a:rPr lang="en-US" dirty="0" err="1"/>
              <a:t>bestanden</a:t>
            </a:r>
            <a:endParaRPr lang="en-US" dirty="0"/>
          </a:p>
        </p:txBody>
      </p:sp>
      <p:grpSp>
        <p:nvGrpSpPr>
          <p:cNvPr id="29" name="Group 28">
            <a:extLst>
              <a:ext uri="{FF2B5EF4-FFF2-40B4-BE49-F238E27FC236}">
                <a16:creationId xmlns:a16="http://schemas.microsoft.com/office/drawing/2014/main" id="{16DAD4DF-6B88-40AC-AE5F-2E74C1A74EBE}"/>
              </a:ext>
            </a:extLst>
          </p:cNvPr>
          <p:cNvGrpSpPr/>
          <p:nvPr/>
        </p:nvGrpSpPr>
        <p:grpSpPr>
          <a:xfrm>
            <a:off x="1341120" y="1976120"/>
            <a:ext cx="9509760" cy="1584960"/>
            <a:chOff x="1254760" y="2341880"/>
            <a:chExt cx="9509760" cy="1584960"/>
          </a:xfrm>
          <a:effectLst>
            <a:outerShdw blurRad="50800" dist="76200" dir="2700000" algn="tl" rotWithShape="0">
              <a:prstClr val="black">
                <a:alpha val="40000"/>
              </a:prstClr>
            </a:outerShdw>
          </a:effectLst>
        </p:grpSpPr>
        <p:sp>
          <p:nvSpPr>
            <p:cNvPr id="4" name="Rectangle 3">
              <a:extLst>
                <a:ext uri="{FF2B5EF4-FFF2-40B4-BE49-F238E27FC236}">
                  <a16:creationId xmlns:a16="http://schemas.microsoft.com/office/drawing/2014/main" id="{0FDD9B76-72F0-4EA9-B18D-17FCC6D4DE99}"/>
                </a:ext>
              </a:extLst>
            </p:cNvPr>
            <p:cNvSpPr/>
            <p:nvPr/>
          </p:nvSpPr>
          <p:spPr>
            <a:xfrm>
              <a:off x="1254760" y="234188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1A0965-24F0-441F-B7AA-D65E64E330E2}"/>
                </a:ext>
              </a:extLst>
            </p:cNvPr>
            <p:cNvSpPr/>
            <p:nvPr/>
          </p:nvSpPr>
          <p:spPr>
            <a:xfrm>
              <a:off x="2047240" y="2341880"/>
              <a:ext cx="792480" cy="792480"/>
            </a:xfrm>
            <a:prstGeom prst="rect">
              <a:avLst/>
            </a:prstGeom>
            <a:solidFill>
              <a:schemeClr val="accent1">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12A388C-14AC-490D-B6DA-35F90B0442B4}"/>
                </a:ext>
              </a:extLst>
            </p:cNvPr>
            <p:cNvSpPr/>
            <p:nvPr/>
          </p:nvSpPr>
          <p:spPr>
            <a:xfrm>
              <a:off x="2839720" y="2341880"/>
              <a:ext cx="792480" cy="792480"/>
            </a:xfrm>
            <a:prstGeom prst="rect">
              <a:avLst/>
            </a:prstGeom>
            <a:solidFill>
              <a:schemeClr val="accent1">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6E02E3-8543-4D5B-A0A8-1B1FD92C06DD}"/>
                </a:ext>
              </a:extLst>
            </p:cNvPr>
            <p:cNvSpPr/>
            <p:nvPr/>
          </p:nvSpPr>
          <p:spPr>
            <a:xfrm>
              <a:off x="1254760" y="313436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07033E2-C329-4978-A2C7-E58AB3E3C5DB}"/>
                </a:ext>
              </a:extLst>
            </p:cNvPr>
            <p:cNvSpPr/>
            <p:nvPr/>
          </p:nvSpPr>
          <p:spPr>
            <a:xfrm>
              <a:off x="2047240" y="313436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12CDCE4-2D12-433F-ABC4-5E19033990A1}"/>
                </a:ext>
              </a:extLst>
            </p:cNvPr>
            <p:cNvSpPr/>
            <p:nvPr/>
          </p:nvSpPr>
          <p:spPr>
            <a:xfrm>
              <a:off x="2839720" y="313436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12CAF1-E07C-4875-AEF5-4AE1E1ADF6B5}"/>
                </a:ext>
              </a:extLst>
            </p:cNvPr>
            <p:cNvSpPr/>
            <p:nvPr/>
          </p:nvSpPr>
          <p:spPr>
            <a:xfrm>
              <a:off x="3632200" y="2341880"/>
              <a:ext cx="792480" cy="792480"/>
            </a:xfrm>
            <a:prstGeom prst="rect">
              <a:avLst/>
            </a:prstGeom>
            <a:solidFill>
              <a:schemeClr val="accent1">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61B3075-26E8-4134-825E-C97305D94FB7}"/>
                </a:ext>
              </a:extLst>
            </p:cNvPr>
            <p:cNvSpPr/>
            <p:nvPr/>
          </p:nvSpPr>
          <p:spPr>
            <a:xfrm>
              <a:off x="4424680" y="2341880"/>
              <a:ext cx="792480" cy="792480"/>
            </a:xfrm>
            <a:prstGeom prst="rect">
              <a:avLst/>
            </a:prstGeom>
            <a:solidFill>
              <a:schemeClr val="accent1">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D2A3F3-F213-4F27-9932-58BC48AB2B54}"/>
                </a:ext>
              </a:extLst>
            </p:cNvPr>
            <p:cNvSpPr/>
            <p:nvPr/>
          </p:nvSpPr>
          <p:spPr>
            <a:xfrm>
              <a:off x="5217160" y="2341880"/>
              <a:ext cx="792480" cy="792480"/>
            </a:xfrm>
            <a:prstGeom prst="rect">
              <a:avLst/>
            </a:prstGeom>
            <a:solidFill>
              <a:schemeClr val="accent1">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0F6641-F5FD-4BB7-B158-B9932096809C}"/>
                </a:ext>
              </a:extLst>
            </p:cNvPr>
            <p:cNvSpPr/>
            <p:nvPr/>
          </p:nvSpPr>
          <p:spPr>
            <a:xfrm>
              <a:off x="3632200" y="313436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60C770-458A-4C04-9AB7-31EE502C2B94}"/>
                </a:ext>
              </a:extLst>
            </p:cNvPr>
            <p:cNvSpPr/>
            <p:nvPr/>
          </p:nvSpPr>
          <p:spPr>
            <a:xfrm>
              <a:off x="4424680" y="3134360"/>
              <a:ext cx="792480" cy="792480"/>
            </a:xfrm>
            <a:prstGeom prst="rect">
              <a:avLst/>
            </a:prstGeom>
            <a:solidFill>
              <a:schemeClr val="accent2">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89BDD3-B16E-409A-8D64-365B03C2863A}"/>
                </a:ext>
              </a:extLst>
            </p:cNvPr>
            <p:cNvSpPr/>
            <p:nvPr/>
          </p:nvSpPr>
          <p:spPr>
            <a:xfrm>
              <a:off x="5217160" y="3134360"/>
              <a:ext cx="792480" cy="792480"/>
            </a:xfrm>
            <a:prstGeom prst="rect">
              <a:avLst/>
            </a:prstGeom>
            <a:solidFill>
              <a:schemeClr val="accent2">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1AE287F-E80F-4A7D-A036-48F9C8FC904B}"/>
                </a:ext>
              </a:extLst>
            </p:cNvPr>
            <p:cNvSpPr/>
            <p:nvPr/>
          </p:nvSpPr>
          <p:spPr>
            <a:xfrm>
              <a:off x="6009640" y="234188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7738382-7F36-4472-8114-DBF3DF9D8A1A}"/>
                </a:ext>
              </a:extLst>
            </p:cNvPr>
            <p:cNvSpPr/>
            <p:nvPr/>
          </p:nvSpPr>
          <p:spPr>
            <a:xfrm>
              <a:off x="6802120" y="234188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E65B7E-B0FC-4CB6-96E1-07F7810CCAE2}"/>
                </a:ext>
              </a:extLst>
            </p:cNvPr>
            <p:cNvSpPr/>
            <p:nvPr/>
          </p:nvSpPr>
          <p:spPr>
            <a:xfrm>
              <a:off x="7594600" y="234188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42B8474-FC6B-459D-B39E-90A9E7483F05}"/>
                </a:ext>
              </a:extLst>
            </p:cNvPr>
            <p:cNvSpPr/>
            <p:nvPr/>
          </p:nvSpPr>
          <p:spPr>
            <a:xfrm>
              <a:off x="6009640" y="3134360"/>
              <a:ext cx="792480" cy="792480"/>
            </a:xfrm>
            <a:prstGeom prst="rect">
              <a:avLst/>
            </a:prstGeom>
            <a:solidFill>
              <a:schemeClr val="accent2">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05F756F-A9C7-4C22-AF63-CB7C653BE111}"/>
                </a:ext>
              </a:extLst>
            </p:cNvPr>
            <p:cNvSpPr/>
            <p:nvPr/>
          </p:nvSpPr>
          <p:spPr>
            <a:xfrm>
              <a:off x="6802120" y="313436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2883BB7-F27C-4539-A8B7-34F6F46325CA}"/>
                </a:ext>
              </a:extLst>
            </p:cNvPr>
            <p:cNvSpPr/>
            <p:nvPr/>
          </p:nvSpPr>
          <p:spPr>
            <a:xfrm>
              <a:off x="7594600" y="3134360"/>
              <a:ext cx="792480" cy="792480"/>
            </a:xfrm>
            <a:prstGeom prst="rect">
              <a:avLst/>
            </a:prstGeom>
            <a:solidFill>
              <a:schemeClr val="accent4">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3ECF8DF-8DF2-46F5-A42C-7C2834EECBE0}"/>
                </a:ext>
              </a:extLst>
            </p:cNvPr>
            <p:cNvSpPr/>
            <p:nvPr/>
          </p:nvSpPr>
          <p:spPr>
            <a:xfrm>
              <a:off x="8387080" y="234188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B45990-F01F-44B4-9EF5-C42E033CC65A}"/>
                </a:ext>
              </a:extLst>
            </p:cNvPr>
            <p:cNvSpPr/>
            <p:nvPr/>
          </p:nvSpPr>
          <p:spPr>
            <a:xfrm>
              <a:off x="9179560" y="234188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C530894-1FC0-49C2-861F-69430375844C}"/>
                </a:ext>
              </a:extLst>
            </p:cNvPr>
            <p:cNvSpPr/>
            <p:nvPr/>
          </p:nvSpPr>
          <p:spPr>
            <a:xfrm>
              <a:off x="9972040" y="234188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B305DD6-E4F1-46F3-8489-1579BAF3FD38}"/>
                </a:ext>
              </a:extLst>
            </p:cNvPr>
            <p:cNvSpPr/>
            <p:nvPr/>
          </p:nvSpPr>
          <p:spPr>
            <a:xfrm>
              <a:off x="8387080" y="3134360"/>
              <a:ext cx="792480" cy="792480"/>
            </a:xfrm>
            <a:prstGeom prst="rect">
              <a:avLst/>
            </a:prstGeom>
            <a:solidFill>
              <a:schemeClr val="accent4">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4AA2750-2D81-4040-8ACA-A1705C9D7028}"/>
                </a:ext>
              </a:extLst>
            </p:cNvPr>
            <p:cNvSpPr/>
            <p:nvPr/>
          </p:nvSpPr>
          <p:spPr>
            <a:xfrm>
              <a:off x="9179560" y="3134360"/>
              <a:ext cx="792480" cy="792480"/>
            </a:xfrm>
            <a:prstGeom prst="rect">
              <a:avLst/>
            </a:prstGeom>
            <a:solidFill>
              <a:schemeClr val="accent4">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C72E192-A520-4BBE-9E11-8BF21D94A223}"/>
                </a:ext>
              </a:extLst>
            </p:cNvPr>
            <p:cNvSpPr/>
            <p:nvPr/>
          </p:nvSpPr>
          <p:spPr>
            <a:xfrm>
              <a:off x="9972040" y="313436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Content Placeholder 2">
            <a:extLst>
              <a:ext uri="{FF2B5EF4-FFF2-40B4-BE49-F238E27FC236}">
                <a16:creationId xmlns:a16="http://schemas.microsoft.com/office/drawing/2014/main" id="{9E46C129-C9F9-4667-BF10-2AB80CE17EEA}"/>
              </a:ext>
            </a:extLst>
          </p:cNvPr>
          <p:cNvSpPr>
            <a:spLocks noGrp="1"/>
          </p:cNvSpPr>
          <p:nvPr>
            <p:ph idx="1"/>
          </p:nvPr>
        </p:nvSpPr>
        <p:spPr>
          <a:xfrm>
            <a:off x="1254761" y="4307839"/>
            <a:ext cx="10570350" cy="1759939"/>
          </a:xfrm>
        </p:spPr>
        <p:txBody>
          <a:bodyPr/>
          <a:lstStyle/>
          <a:p>
            <a:r>
              <a:rPr lang="en-US" dirty="0" err="1"/>
              <a:t>Schijf</a:t>
            </a:r>
            <a:r>
              <a:rPr lang="en-US" dirty="0"/>
              <a:t> met 24 </a:t>
            </a:r>
            <a:r>
              <a:rPr lang="en-US" dirty="0" err="1"/>
              <a:t>sectoren</a:t>
            </a:r>
            <a:endParaRPr lang="en-US" dirty="0"/>
          </a:p>
          <a:p>
            <a:r>
              <a:rPr lang="en-US" dirty="0"/>
              <a:t>4 </a:t>
            </a:r>
            <a:r>
              <a:rPr lang="en-US" dirty="0" err="1"/>
              <a:t>bestanden</a:t>
            </a:r>
            <a:r>
              <a:rPr lang="en-US" dirty="0"/>
              <a:t> (</a:t>
            </a:r>
            <a:r>
              <a:rPr lang="en-US" dirty="0" err="1"/>
              <a:t>elke</a:t>
            </a:r>
            <a:r>
              <a:rPr lang="en-US" dirty="0"/>
              <a:t> </a:t>
            </a:r>
            <a:r>
              <a:rPr lang="en-US" dirty="0" err="1"/>
              <a:t>kleur</a:t>
            </a:r>
            <a:r>
              <a:rPr lang="en-US" dirty="0"/>
              <a:t> </a:t>
            </a:r>
            <a:r>
              <a:rPr lang="en-US" dirty="0" err="1"/>
              <a:t>een</a:t>
            </a:r>
            <a:r>
              <a:rPr lang="en-US" dirty="0"/>
              <a:t> </a:t>
            </a:r>
            <a:r>
              <a:rPr lang="en-US" dirty="0" err="1"/>
              <a:t>bestand</a:t>
            </a:r>
            <a:r>
              <a:rPr lang="en-US" dirty="0"/>
              <a:t>, wit is </a:t>
            </a:r>
            <a:r>
              <a:rPr lang="en-US" dirty="0" err="1"/>
              <a:t>vrij</a:t>
            </a:r>
            <a:r>
              <a:rPr lang="en-US" dirty="0"/>
              <a:t>)</a:t>
            </a:r>
          </a:p>
        </p:txBody>
      </p:sp>
    </p:spTree>
    <p:extLst>
      <p:ext uri="{BB962C8B-B14F-4D97-AF65-F5344CB8AC3E}">
        <p14:creationId xmlns:p14="http://schemas.microsoft.com/office/powerpoint/2010/main" val="534287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A697-91D6-4039-B6DB-05C65DBBB791}"/>
              </a:ext>
            </a:extLst>
          </p:cNvPr>
          <p:cNvSpPr>
            <a:spLocks noGrp="1"/>
          </p:cNvSpPr>
          <p:nvPr>
            <p:ph type="title"/>
          </p:nvPr>
        </p:nvSpPr>
        <p:spPr/>
        <p:txBody>
          <a:bodyPr/>
          <a:lstStyle/>
          <a:p>
            <a:r>
              <a:rPr lang="en-US" dirty="0" err="1"/>
              <a:t>Aaneengesloten</a:t>
            </a:r>
            <a:r>
              <a:rPr lang="en-US" dirty="0"/>
              <a:t> </a:t>
            </a:r>
            <a:r>
              <a:rPr lang="en-US" dirty="0" err="1"/>
              <a:t>bestanden</a:t>
            </a:r>
            <a:endParaRPr lang="en-US" dirty="0"/>
          </a:p>
        </p:txBody>
      </p:sp>
      <p:grpSp>
        <p:nvGrpSpPr>
          <p:cNvPr id="29" name="Group 28">
            <a:extLst>
              <a:ext uri="{FF2B5EF4-FFF2-40B4-BE49-F238E27FC236}">
                <a16:creationId xmlns:a16="http://schemas.microsoft.com/office/drawing/2014/main" id="{16DAD4DF-6B88-40AC-AE5F-2E74C1A74EBE}"/>
              </a:ext>
            </a:extLst>
          </p:cNvPr>
          <p:cNvGrpSpPr/>
          <p:nvPr/>
        </p:nvGrpSpPr>
        <p:grpSpPr>
          <a:xfrm>
            <a:off x="1341120" y="1976120"/>
            <a:ext cx="9509760" cy="1584960"/>
            <a:chOff x="1254760" y="2341880"/>
            <a:chExt cx="9509760" cy="1584960"/>
          </a:xfrm>
          <a:effectLst>
            <a:outerShdw blurRad="50800" dist="76200" dir="2700000" algn="tl" rotWithShape="0">
              <a:prstClr val="black">
                <a:alpha val="40000"/>
              </a:prstClr>
            </a:outerShdw>
          </a:effectLst>
        </p:grpSpPr>
        <p:sp>
          <p:nvSpPr>
            <p:cNvPr id="4" name="Rectangle 3">
              <a:extLst>
                <a:ext uri="{FF2B5EF4-FFF2-40B4-BE49-F238E27FC236}">
                  <a16:creationId xmlns:a16="http://schemas.microsoft.com/office/drawing/2014/main" id="{0FDD9B76-72F0-4EA9-B18D-17FCC6D4DE99}"/>
                </a:ext>
              </a:extLst>
            </p:cNvPr>
            <p:cNvSpPr/>
            <p:nvPr/>
          </p:nvSpPr>
          <p:spPr>
            <a:xfrm>
              <a:off x="1254760" y="234188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1A0965-24F0-441F-B7AA-D65E64E330E2}"/>
                </a:ext>
              </a:extLst>
            </p:cNvPr>
            <p:cNvSpPr/>
            <p:nvPr/>
          </p:nvSpPr>
          <p:spPr>
            <a:xfrm>
              <a:off x="2047240" y="2341880"/>
              <a:ext cx="792480" cy="792480"/>
            </a:xfrm>
            <a:prstGeom prst="rect">
              <a:avLst/>
            </a:prstGeom>
            <a:solidFill>
              <a:schemeClr val="accent1">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12A388C-14AC-490D-B6DA-35F90B0442B4}"/>
                </a:ext>
              </a:extLst>
            </p:cNvPr>
            <p:cNvSpPr/>
            <p:nvPr/>
          </p:nvSpPr>
          <p:spPr>
            <a:xfrm>
              <a:off x="2839720" y="2341880"/>
              <a:ext cx="792480" cy="792480"/>
            </a:xfrm>
            <a:prstGeom prst="rect">
              <a:avLst/>
            </a:prstGeom>
            <a:solidFill>
              <a:schemeClr val="accent1">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6E02E3-8543-4D5B-A0A8-1B1FD92C06DD}"/>
                </a:ext>
              </a:extLst>
            </p:cNvPr>
            <p:cNvSpPr/>
            <p:nvPr/>
          </p:nvSpPr>
          <p:spPr>
            <a:xfrm>
              <a:off x="1254760" y="313436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07033E2-C329-4978-A2C7-E58AB3E3C5DB}"/>
                </a:ext>
              </a:extLst>
            </p:cNvPr>
            <p:cNvSpPr/>
            <p:nvPr/>
          </p:nvSpPr>
          <p:spPr>
            <a:xfrm>
              <a:off x="2047240" y="313436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12CDCE4-2D12-433F-ABC4-5E19033990A1}"/>
                </a:ext>
              </a:extLst>
            </p:cNvPr>
            <p:cNvSpPr/>
            <p:nvPr/>
          </p:nvSpPr>
          <p:spPr>
            <a:xfrm>
              <a:off x="2839720" y="313436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12CAF1-E07C-4875-AEF5-4AE1E1ADF6B5}"/>
                </a:ext>
              </a:extLst>
            </p:cNvPr>
            <p:cNvSpPr/>
            <p:nvPr/>
          </p:nvSpPr>
          <p:spPr>
            <a:xfrm>
              <a:off x="3632200" y="2341880"/>
              <a:ext cx="792480" cy="792480"/>
            </a:xfrm>
            <a:prstGeom prst="rect">
              <a:avLst/>
            </a:prstGeom>
            <a:solidFill>
              <a:schemeClr val="accent1">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61B3075-26E8-4134-825E-C97305D94FB7}"/>
                </a:ext>
              </a:extLst>
            </p:cNvPr>
            <p:cNvSpPr/>
            <p:nvPr/>
          </p:nvSpPr>
          <p:spPr>
            <a:xfrm>
              <a:off x="4424680" y="2341880"/>
              <a:ext cx="792480" cy="792480"/>
            </a:xfrm>
            <a:prstGeom prst="rect">
              <a:avLst/>
            </a:prstGeom>
            <a:solidFill>
              <a:schemeClr val="accent1">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D2A3F3-F213-4F27-9932-58BC48AB2B54}"/>
                </a:ext>
              </a:extLst>
            </p:cNvPr>
            <p:cNvSpPr/>
            <p:nvPr/>
          </p:nvSpPr>
          <p:spPr>
            <a:xfrm>
              <a:off x="5217160" y="2341880"/>
              <a:ext cx="792480" cy="792480"/>
            </a:xfrm>
            <a:prstGeom prst="rect">
              <a:avLst/>
            </a:prstGeom>
            <a:solidFill>
              <a:schemeClr val="accent1">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0F6641-F5FD-4BB7-B158-B9932096809C}"/>
                </a:ext>
              </a:extLst>
            </p:cNvPr>
            <p:cNvSpPr/>
            <p:nvPr/>
          </p:nvSpPr>
          <p:spPr>
            <a:xfrm>
              <a:off x="3632200" y="313436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60C770-458A-4C04-9AB7-31EE502C2B94}"/>
                </a:ext>
              </a:extLst>
            </p:cNvPr>
            <p:cNvSpPr/>
            <p:nvPr/>
          </p:nvSpPr>
          <p:spPr>
            <a:xfrm>
              <a:off x="4424680" y="3134360"/>
              <a:ext cx="792480" cy="792480"/>
            </a:xfrm>
            <a:prstGeom prst="rect">
              <a:avLst/>
            </a:prstGeom>
            <a:solidFill>
              <a:schemeClr val="accent2">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89BDD3-B16E-409A-8D64-365B03C2863A}"/>
                </a:ext>
              </a:extLst>
            </p:cNvPr>
            <p:cNvSpPr/>
            <p:nvPr/>
          </p:nvSpPr>
          <p:spPr>
            <a:xfrm>
              <a:off x="5217160" y="3134360"/>
              <a:ext cx="792480" cy="792480"/>
            </a:xfrm>
            <a:prstGeom prst="rect">
              <a:avLst/>
            </a:prstGeom>
            <a:solidFill>
              <a:schemeClr val="accent2">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1AE287F-E80F-4A7D-A036-48F9C8FC904B}"/>
                </a:ext>
              </a:extLst>
            </p:cNvPr>
            <p:cNvSpPr/>
            <p:nvPr/>
          </p:nvSpPr>
          <p:spPr>
            <a:xfrm>
              <a:off x="6009640" y="234188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7738382-7F36-4472-8114-DBF3DF9D8A1A}"/>
                </a:ext>
              </a:extLst>
            </p:cNvPr>
            <p:cNvSpPr/>
            <p:nvPr/>
          </p:nvSpPr>
          <p:spPr>
            <a:xfrm>
              <a:off x="6802120" y="234188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E65B7E-B0FC-4CB6-96E1-07F7810CCAE2}"/>
                </a:ext>
              </a:extLst>
            </p:cNvPr>
            <p:cNvSpPr/>
            <p:nvPr/>
          </p:nvSpPr>
          <p:spPr>
            <a:xfrm>
              <a:off x="7594600" y="234188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42B8474-FC6B-459D-B39E-90A9E7483F05}"/>
                </a:ext>
              </a:extLst>
            </p:cNvPr>
            <p:cNvSpPr/>
            <p:nvPr/>
          </p:nvSpPr>
          <p:spPr>
            <a:xfrm>
              <a:off x="6009640" y="3134360"/>
              <a:ext cx="792480" cy="792480"/>
            </a:xfrm>
            <a:prstGeom prst="rect">
              <a:avLst/>
            </a:prstGeom>
            <a:solidFill>
              <a:schemeClr val="accent2">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05F756F-A9C7-4C22-AF63-CB7C653BE111}"/>
                </a:ext>
              </a:extLst>
            </p:cNvPr>
            <p:cNvSpPr/>
            <p:nvPr/>
          </p:nvSpPr>
          <p:spPr>
            <a:xfrm>
              <a:off x="6802120" y="313436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2883BB7-F27C-4539-A8B7-34F6F46325CA}"/>
                </a:ext>
              </a:extLst>
            </p:cNvPr>
            <p:cNvSpPr/>
            <p:nvPr/>
          </p:nvSpPr>
          <p:spPr>
            <a:xfrm>
              <a:off x="7594600" y="3134360"/>
              <a:ext cx="792480" cy="792480"/>
            </a:xfrm>
            <a:prstGeom prst="rect">
              <a:avLst/>
            </a:prstGeom>
            <a:solidFill>
              <a:schemeClr val="accent4">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3ECF8DF-8DF2-46F5-A42C-7C2834EECBE0}"/>
                </a:ext>
              </a:extLst>
            </p:cNvPr>
            <p:cNvSpPr/>
            <p:nvPr/>
          </p:nvSpPr>
          <p:spPr>
            <a:xfrm>
              <a:off x="8387080" y="234188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B45990-F01F-44B4-9EF5-C42E033CC65A}"/>
                </a:ext>
              </a:extLst>
            </p:cNvPr>
            <p:cNvSpPr/>
            <p:nvPr/>
          </p:nvSpPr>
          <p:spPr>
            <a:xfrm>
              <a:off x="9179560" y="234188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C530894-1FC0-49C2-861F-69430375844C}"/>
                </a:ext>
              </a:extLst>
            </p:cNvPr>
            <p:cNvSpPr/>
            <p:nvPr/>
          </p:nvSpPr>
          <p:spPr>
            <a:xfrm>
              <a:off x="9972040" y="234188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B305DD6-E4F1-46F3-8489-1579BAF3FD38}"/>
                </a:ext>
              </a:extLst>
            </p:cNvPr>
            <p:cNvSpPr/>
            <p:nvPr/>
          </p:nvSpPr>
          <p:spPr>
            <a:xfrm>
              <a:off x="8387080" y="3134360"/>
              <a:ext cx="792480" cy="792480"/>
            </a:xfrm>
            <a:prstGeom prst="rect">
              <a:avLst/>
            </a:prstGeom>
            <a:solidFill>
              <a:schemeClr val="accent4">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4AA2750-2D81-4040-8ACA-A1705C9D7028}"/>
                </a:ext>
              </a:extLst>
            </p:cNvPr>
            <p:cNvSpPr/>
            <p:nvPr/>
          </p:nvSpPr>
          <p:spPr>
            <a:xfrm>
              <a:off x="9179560" y="3134360"/>
              <a:ext cx="792480" cy="792480"/>
            </a:xfrm>
            <a:prstGeom prst="rect">
              <a:avLst/>
            </a:prstGeom>
            <a:solidFill>
              <a:schemeClr val="accent4">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C72E192-A520-4BBE-9E11-8BF21D94A223}"/>
                </a:ext>
              </a:extLst>
            </p:cNvPr>
            <p:cNvSpPr/>
            <p:nvPr/>
          </p:nvSpPr>
          <p:spPr>
            <a:xfrm>
              <a:off x="9972040" y="313436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Content Placeholder 2">
            <a:extLst>
              <a:ext uri="{FF2B5EF4-FFF2-40B4-BE49-F238E27FC236}">
                <a16:creationId xmlns:a16="http://schemas.microsoft.com/office/drawing/2014/main" id="{9E46C129-C9F9-4667-BF10-2AB80CE17EEA}"/>
              </a:ext>
            </a:extLst>
          </p:cNvPr>
          <p:cNvSpPr>
            <a:spLocks noGrp="1"/>
          </p:cNvSpPr>
          <p:nvPr>
            <p:ph idx="1"/>
          </p:nvPr>
        </p:nvSpPr>
        <p:spPr>
          <a:xfrm>
            <a:off x="1254761" y="4307839"/>
            <a:ext cx="10570350" cy="1759939"/>
          </a:xfrm>
        </p:spPr>
        <p:txBody>
          <a:bodyPr/>
          <a:lstStyle/>
          <a:p>
            <a:r>
              <a:rPr lang="en-US" dirty="0" err="1"/>
              <a:t>Bestanden</a:t>
            </a:r>
            <a:r>
              <a:rPr lang="en-US" dirty="0"/>
              <a:t> </a:t>
            </a:r>
            <a:r>
              <a:rPr lang="en-US" dirty="0" err="1"/>
              <a:t>kunnen</a:t>
            </a:r>
            <a:r>
              <a:rPr lang="en-US" dirty="0"/>
              <a:t> heel </a:t>
            </a:r>
            <a:r>
              <a:rPr lang="en-US" dirty="0" err="1"/>
              <a:t>snel</a:t>
            </a:r>
            <a:r>
              <a:rPr lang="en-US" dirty="0"/>
              <a:t> </a:t>
            </a:r>
            <a:r>
              <a:rPr lang="en-US" dirty="0" err="1"/>
              <a:t>gelezen</a:t>
            </a:r>
            <a:r>
              <a:rPr lang="en-US" dirty="0"/>
              <a:t>/</a:t>
            </a:r>
            <a:r>
              <a:rPr lang="en-US" dirty="0" err="1"/>
              <a:t>geschreven</a:t>
            </a:r>
            <a:r>
              <a:rPr lang="en-US" dirty="0"/>
              <a:t> </a:t>
            </a:r>
            <a:r>
              <a:rPr lang="en-US" dirty="0" err="1"/>
              <a:t>worden</a:t>
            </a:r>
            <a:endParaRPr lang="en-US" dirty="0"/>
          </a:p>
          <a:p>
            <a:pPr lvl="1"/>
            <a:r>
              <a:rPr lang="en-US" dirty="0" err="1"/>
              <a:t>Weinig</a:t>
            </a:r>
            <a:r>
              <a:rPr lang="en-US" dirty="0"/>
              <a:t> </a:t>
            </a:r>
            <a:r>
              <a:rPr lang="en-US" dirty="0" err="1"/>
              <a:t>armbewegingen</a:t>
            </a:r>
            <a:r>
              <a:rPr lang="en-US" dirty="0"/>
              <a:t> van de </a:t>
            </a:r>
            <a:r>
              <a:rPr lang="en-US" dirty="0" err="1"/>
              <a:t>schijf</a:t>
            </a:r>
            <a:endParaRPr lang="en-US" dirty="0"/>
          </a:p>
          <a:p>
            <a:r>
              <a:rPr lang="en-US" dirty="0" err="1"/>
              <a:t>Eenvoudig</a:t>
            </a:r>
            <a:r>
              <a:rPr lang="en-US" dirty="0"/>
              <a:t> om in </a:t>
            </a:r>
            <a:r>
              <a:rPr lang="en-US" dirty="0" err="1"/>
              <a:t>een</a:t>
            </a:r>
            <a:r>
              <a:rPr lang="en-US" dirty="0"/>
              <a:t> </a:t>
            </a:r>
            <a:r>
              <a:rPr lang="en-US" dirty="0" err="1"/>
              <a:t>bestand</a:t>
            </a:r>
            <a:r>
              <a:rPr lang="en-US" dirty="0"/>
              <a:t> </a:t>
            </a:r>
            <a:r>
              <a:rPr lang="en-US" dirty="0" err="1"/>
              <a:t>te</a:t>
            </a:r>
            <a:r>
              <a:rPr lang="en-US" dirty="0"/>
              <a:t> </a:t>
            </a:r>
            <a:r>
              <a:rPr lang="en-US" i="1" dirty="0" err="1"/>
              <a:t>seeken</a:t>
            </a:r>
            <a:endParaRPr lang="en-US" i="1" dirty="0"/>
          </a:p>
        </p:txBody>
      </p:sp>
    </p:spTree>
    <p:extLst>
      <p:ext uri="{BB962C8B-B14F-4D97-AF65-F5344CB8AC3E}">
        <p14:creationId xmlns:p14="http://schemas.microsoft.com/office/powerpoint/2010/main" val="501428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A697-91D6-4039-B6DB-05C65DBBB791}"/>
              </a:ext>
            </a:extLst>
          </p:cNvPr>
          <p:cNvSpPr>
            <a:spLocks noGrp="1"/>
          </p:cNvSpPr>
          <p:nvPr>
            <p:ph type="title"/>
          </p:nvPr>
        </p:nvSpPr>
        <p:spPr/>
        <p:txBody>
          <a:bodyPr/>
          <a:lstStyle/>
          <a:p>
            <a:r>
              <a:rPr lang="en-US" dirty="0" err="1"/>
              <a:t>Nieuw</a:t>
            </a:r>
            <a:r>
              <a:rPr lang="en-US" dirty="0"/>
              <a:t> </a:t>
            </a:r>
            <a:r>
              <a:rPr lang="en-US" dirty="0" err="1"/>
              <a:t>bestand</a:t>
            </a:r>
            <a:endParaRPr lang="en-US" dirty="0"/>
          </a:p>
        </p:txBody>
      </p:sp>
      <p:grpSp>
        <p:nvGrpSpPr>
          <p:cNvPr id="3" name="Group 2">
            <a:extLst>
              <a:ext uri="{FF2B5EF4-FFF2-40B4-BE49-F238E27FC236}">
                <a16:creationId xmlns:a16="http://schemas.microsoft.com/office/drawing/2014/main" id="{C6069373-6A9D-4754-AC32-5237E0573944}"/>
              </a:ext>
            </a:extLst>
          </p:cNvPr>
          <p:cNvGrpSpPr/>
          <p:nvPr/>
        </p:nvGrpSpPr>
        <p:grpSpPr>
          <a:xfrm>
            <a:off x="1341120" y="1976120"/>
            <a:ext cx="9509760" cy="1584960"/>
            <a:chOff x="1341120" y="1976120"/>
            <a:chExt cx="9509760" cy="1584960"/>
          </a:xfrm>
          <a:effectLst>
            <a:outerShdw blurRad="50800" dist="76200" dir="2700000" algn="tl" rotWithShape="0">
              <a:prstClr val="black">
                <a:alpha val="40000"/>
              </a:prstClr>
            </a:outerShdw>
          </a:effectLst>
        </p:grpSpPr>
        <p:sp>
          <p:nvSpPr>
            <p:cNvPr id="4" name="Rectangle 3">
              <a:extLst>
                <a:ext uri="{FF2B5EF4-FFF2-40B4-BE49-F238E27FC236}">
                  <a16:creationId xmlns:a16="http://schemas.microsoft.com/office/drawing/2014/main" id="{0FDD9B76-72F0-4EA9-B18D-17FCC6D4DE99}"/>
                </a:ext>
              </a:extLst>
            </p:cNvPr>
            <p:cNvSpPr/>
            <p:nvPr/>
          </p:nvSpPr>
          <p:spPr>
            <a:xfrm>
              <a:off x="1341120" y="197612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1A0965-24F0-441F-B7AA-D65E64E330E2}"/>
                </a:ext>
              </a:extLst>
            </p:cNvPr>
            <p:cNvSpPr/>
            <p:nvPr/>
          </p:nvSpPr>
          <p:spPr>
            <a:xfrm>
              <a:off x="2133600" y="197612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12A388C-14AC-490D-B6DA-35F90B0442B4}"/>
                </a:ext>
              </a:extLst>
            </p:cNvPr>
            <p:cNvSpPr/>
            <p:nvPr/>
          </p:nvSpPr>
          <p:spPr>
            <a:xfrm>
              <a:off x="2926080" y="197612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6E02E3-8543-4D5B-A0A8-1B1FD92C06DD}"/>
                </a:ext>
              </a:extLst>
            </p:cNvPr>
            <p:cNvSpPr/>
            <p:nvPr/>
          </p:nvSpPr>
          <p:spPr>
            <a:xfrm>
              <a:off x="1341120" y="2768600"/>
              <a:ext cx="792480" cy="792480"/>
            </a:xfrm>
            <a:prstGeom prst="rect">
              <a:avLst/>
            </a:prstGeom>
            <a:solidFill>
              <a:schemeClr val="accent1">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07033E2-C329-4978-A2C7-E58AB3E3C5DB}"/>
                </a:ext>
              </a:extLst>
            </p:cNvPr>
            <p:cNvSpPr/>
            <p:nvPr/>
          </p:nvSpPr>
          <p:spPr>
            <a:xfrm>
              <a:off x="2133600" y="2768600"/>
              <a:ext cx="792480" cy="792480"/>
            </a:xfrm>
            <a:prstGeom prst="rect">
              <a:avLst/>
            </a:prstGeom>
            <a:solidFill>
              <a:schemeClr val="accent2">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12CDCE4-2D12-433F-ABC4-5E19033990A1}"/>
                </a:ext>
              </a:extLst>
            </p:cNvPr>
            <p:cNvSpPr/>
            <p:nvPr/>
          </p:nvSpPr>
          <p:spPr>
            <a:xfrm>
              <a:off x="2926080" y="2768600"/>
              <a:ext cx="792480" cy="792480"/>
            </a:xfrm>
            <a:prstGeom prst="rect">
              <a:avLst/>
            </a:prstGeom>
            <a:solidFill>
              <a:schemeClr val="accent2">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12CAF1-E07C-4875-AEF5-4AE1E1ADF6B5}"/>
                </a:ext>
              </a:extLst>
            </p:cNvPr>
            <p:cNvSpPr/>
            <p:nvPr/>
          </p:nvSpPr>
          <p:spPr>
            <a:xfrm>
              <a:off x="3718560" y="197612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61B3075-26E8-4134-825E-C97305D94FB7}"/>
                </a:ext>
              </a:extLst>
            </p:cNvPr>
            <p:cNvSpPr/>
            <p:nvPr/>
          </p:nvSpPr>
          <p:spPr>
            <a:xfrm>
              <a:off x="4511040" y="1976120"/>
              <a:ext cx="792480" cy="792480"/>
            </a:xfrm>
            <a:prstGeom prst="rect">
              <a:avLst/>
            </a:prstGeom>
            <a:solidFill>
              <a:schemeClr val="accent4">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D2A3F3-F213-4F27-9932-58BC48AB2B54}"/>
                </a:ext>
              </a:extLst>
            </p:cNvPr>
            <p:cNvSpPr/>
            <p:nvPr/>
          </p:nvSpPr>
          <p:spPr>
            <a:xfrm>
              <a:off x="5303520" y="1976120"/>
              <a:ext cx="792480" cy="792480"/>
            </a:xfrm>
            <a:prstGeom prst="rect">
              <a:avLst/>
            </a:prstGeom>
            <a:solidFill>
              <a:schemeClr val="accent4">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0F6641-F5FD-4BB7-B158-B9932096809C}"/>
                </a:ext>
              </a:extLst>
            </p:cNvPr>
            <p:cNvSpPr/>
            <p:nvPr/>
          </p:nvSpPr>
          <p:spPr>
            <a:xfrm>
              <a:off x="3718560" y="2768600"/>
              <a:ext cx="792480" cy="792480"/>
            </a:xfrm>
            <a:prstGeom prst="rect">
              <a:avLst/>
            </a:prstGeom>
            <a:solidFill>
              <a:schemeClr val="accent2">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60C770-458A-4C04-9AB7-31EE502C2B94}"/>
                </a:ext>
              </a:extLst>
            </p:cNvPr>
            <p:cNvSpPr/>
            <p:nvPr/>
          </p:nvSpPr>
          <p:spPr>
            <a:xfrm>
              <a:off x="4511040" y="2768600"/>
              <a:ext cx="792480" cy="792480"/>
            </a:xfrm>
            <a:prstGeom prst="rect">
              <a:avLst/>
            </a:prstGeom>
            <a:solidFill>
              <a:schemeClr val="accent2">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89BDD3-B16E-409A-8D64-365B03C2863A}"/>
                </a:ext>
              </a:extLst>
            </p:cNvPr>
            <p:cNvSpPr/>
            <p:nvPr/>
          </p:nvSpPr>
          <p:spPr>
            <a:xfrm>
              <a:off x="5303520" y="2768600"/>
              <a:ext cx="792480" cy="792480"/>
            </a:xfrm>
            <a:prstGeom prst="rect">
              <a:avLst/>
            </a:prstGeom>
            <a:solidFill>
              <a:schemeClr val="accent6">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1AE287F-E80F-4A7D-A036-48F9C8FC904B}"/>
                </a:ext>
              </a:extLst>
            </p:cNvPr>
            <p:cNvSpPr/>
            <p:nvPr/>
          </p:nvSpPr>
          <p:spPr>
            <a:xfrm>
              <a:off x="6096000" y="197612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7738382-7F36-4472-8114-DBF3DF9D8A1A}"/>
                </a:ext>
              </a:extLst>
            </p:cNvPr>
            <p:cNvSpPr/>
            <p:nvPr/>
          </p:nvSpPr>
          <p:spPr>
            <a:xfrm>
              <a:off x="6888480" y="197612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E65B7E-B0FC-4CB6-96E1-07F7810CCAE2}"/>
                </a:ext>
              </a:extLst>
            </p:cNvPr>
            <p:cNvSpPr/>
            <p:nvPr/>
          </p:nvSpPr>
          <p:spPr>
            <a:xfrm>
              <a:off x="7680960" y="197612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42B8474-FC6B-459D-B39E-90A9E7483F05}"/>
                </a:ext>
              </a:extLst>
            </p:cNvPr>
            <p:cNvSpPr/>
            <p:nvPr/>
          </p:nvSpPr>
          <p:spPr>
            <a:xfrm>
              <a:off x="6096000" y="2768600"/>
              <a:ext cx="792480" cy="792480"/>
            </a:xfrm>
            <a:prstGeom prst="rect">
              <a:avLst/>
            </a:prstGeom>
            <a:solidFill>
              <a:schemeClr val="accent6">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05F756F-A9C7-4C22-AF63-CB7C653BE111}"/>
                </a:ext>
              </a:extLst>
            </p:cNvPr>
            <p:cNvSpPr/>
            <p:nvPr/>
          </p:nvSpPr>
          <p:spPr>
            <a:xfrm>
              <a:off x="6888480" y="276860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2883BB7-F27C-4539-A8B7-34F6F46325CA}"/>
                </a:ext>
              </a:extLst>
            </p:cNvPr>
            <p:cNvSpPr/>
            <p:nvPr/>
          </p:nvSpPr>
          <p:spPr>
            <a:xfrm>
              <a:off x="7680960" y="276860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3ECF8DF-8DF2-46F5-A42C-7C2834EECBE0}"/>
                </a:ext>
              </a:extLst>
            </p:cNvPr>
            <p:cNvSpPr/>
            <p:nvPr/>
          </p:nvSpPr>
          <p:spPr>
            <a:xfrm>
              <a:off x="8473440" y="1976120"/>
              <a:ext cx="792480" cy="792480"/>
            </a:xfrm>
            <a:prstGeom prst="rect">
              <a:avLst/>
            </a:prstGeom>
            <a:solidFill>
              <a:schemeClr val="accent1">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B45990-F01F-44B4-9EF5-C42E033CC65A}"/>
                </a:ext>
              </a:extLst>
            </p:cNvPr>
            <p:cNvSpPr/>
            <p:nvPr/>
          </p:nvSpPr>
          <p:spPr>
            <a:xfrm>
              <a:off x="9265920" y="1976120"/>
              <a:ext cx="792480" cy="792480"/>
            </a:xfrm>
            <a:prstGeom prst="rect">
              <a:avLst/>
            </a:prstGeom>
            <a:solidFill>
              <a:schemeClr val="accent1">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C530894-1FC0-49C2-861F-69430375844C}"/>
                </a:ext>
              </a:extLst>
            </p:cNvPr>
            <p:cNvSpPr/>
            <p:nvPr/>
          </p:nvSpPr>
          <p:spPr>
            <a:xfrm>
              <a:off x="10058400" y="1976120"/>
              <a:ext cx="792480" cy="792480"/>
            </a:xfrm>
            <a:prstGeom prst="rect">
              <a:avLst/>
            </a:prstGeom>
            <a:solidFill>
              <a:schemeClr val="accent1">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B305DD6-E4F1-46F3-8489-1579BAF3FD38}"/>
                </a:ext>
              </a:extLst>
            </p:cNvPr>
            <p:cNvSpPr/>
            <p:nvPr/>
          </p:nvSpPr>
          <p:spPr>
            <a:xfrm>
              <a:off x="8473440" y="276860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4AA2750-2D81-4040-8ACA-A1705C9D7028}"/>
                </a:ext>
              </a:extLst>
            </p:cNvPr>
            <p:cNvSpPr/>
            <p:nvPr/>
          </p:nvSpPr>
          <p:spPr>
            <a:xfrm>
              <a:off x="9265920" y="276860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C72E192-A520-4BBE-9E11-8BF21D94A223}"/>
                </a:ext>
              </a:extLst>
            </p:cNvPr>
            <p:cNvSpPr/>
            <p:nvPr/>
          </p:nvSpPr>
          <p:spPr>
            <a:xfrm>
              <a:off x="10058400" y="276860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Content Placeholder 2">
            <a:extLst>
              <a:ext uri="{FF2B5EF4-FFF2-40B4-BE49-F238E27FC236}">
                <a16:creationId xmlns:a16="http://schemas.microsoft.com/office/drawing/2014/main" id="{9E46C129-C9F9-4667-BF10-2AB80CE17EEA}"/>
              </a:ext>
            </a:extLst>
          </p:cNvPr>
          <p:cNvSpPr>
            <a:spLocks noGrp="1"/>
          </p:cNvSpPr>
          <p:nvPr>
            <p:ph idx="1"/>
          </p:nvPr>
        </p:nvSpPr>
        <p:spPr>
          <a:xfrm>
            <a:off x="1254761" y="4307839"/>
            <a:ext cx="10570350" cy="1759939"/>
          </a:xfrm>
        </p:spPr>
        <p:txBody>
          <a:bodyPr/>
          <a:lstStyle/>
          <a:p>
            <a:r>
              <a:rPr lang="en-US" dirty="0" err="1"/>
              <a:t>Stel</a:t>
            </a:r>
            <a:r>
              <a:rPr lang="en-US" dirty="0"/>
              <a:t>: </a:t>
            </a:r>
            <a:r>
              <a:rPr lang="en-US" dirty="0" err="1"/>
              <a:t>nieuw</a:t>
            </a:r>
            <a:r>
              <a:rPr lang="en-US" dirty="0"/>
              <a:t> </a:t>
            </a:r>
            <a:r>
              <a:rPr lang="en-US" dirty="0" err="1"/>
              <a:t>bestand</a:t>
            </a:r>
            <a:r>
              <a:rPr lang="en-US" dirty="0"/>
              <a:t> van 2 </a:t>
            </a:r>
            <a:r>
              <a:rPr lang="en-US" dirty="0" err="1"/>
              <a:t>blokken</a:t>
            </a:r>
            <a:r>
              <a:rPr lang="en-US" dirty="0"/>
              <a:t>. </a:t>
            </a:r>
            <a:r>
              <a:rPr lang="en-US" dirty="0" err="1"/>
              <a:t>Waar</a:t>
            </a:r>
            <a:r>
              <a:rPr lang="en-US" dirty="0"/>
              <a:t> </a:t>
            </a:r>
            <a:r>
              <a:rPr lang="en-US" dirty="0" err="1"/>
              <a:t>zetten</a:t>
            </a:r>
            <a:r>
              <a:rPr lang="en-US" dirty="0"/>
              <a:t> we het?</a:t>
            </a:r>
          </a:p>
          <a:p>
            <a:pPr lvl="1"/>
            <a:r>
              <a:rPr lang="en-US" dirty="0"/>
              <a:t>First fit</a:t>
            </a:r>
          </a:p>
          <a:p>
            <a:pPr lvl="1"/>
            <a:r>
              <a:rPr lang="en-US" dirty="0"/>
              <a:t>Best fit</a:t>
            </a:r>
          </a:p>
          <a:p>
            <a:pPr lvl="1"/>
            <a:r>
              <a:rPr lang="en-US" dirty="0"/>
              <a:t>Worst fit</a:t>
            </a:r>
          </a:p>
        </p:txBody>
      </p:sp>
    </p:spTree>
    <p:extLst>
      <p:ext uri="{BB962C8B-B14F-4D97-AF65-F5344CB8AC3E}">
        <p14:creationId xmlns:p14="http://schemas.microsoft.com/office/powerpoint/2010/main" val="77875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
                                            <p:txEl>
                                              <p:pRg st="1" end="1"/>
                                            </p:txEl>
                                          </p:spTgt>
                                        </p:tgtEl>
                                        <p:attrNameLst>
                                          <p:attrName>style.visibility</p:attrName>
                                        </p:attrNameLst>
                                      </p:cBhvr>
                                      <p:to>
                                        <p:strVal val="visible"/>
                                      </p:to>
                                    </p:set>
                                    <p:animEffect transition="in" filter="fade">
                                      <p:cBhvr>
                                        <p:cTn id="10" dur="500"/>
                                        <p:tgtEl>
                                          <p:spTgt spid="3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xEl>
                                              <p:pRg st="2" end="2"/>
                                            </p:txEl>
                                          </p:spTgt>
                                        </p:tgtEl>
                                        <p:attrNameLst>
                                          <p:attrName>style.visibility</p:attrName>
                                        </p:attrNameLst>
                                      </p:cBhvr>
                                      <p:to>
                                        <p:strVal val="visible"/>
                                      </p:to>
                                    </p:set>
                                    <p:animEffect transition="in" filter="fade">
                                      <p:cBhvr>
                                        <p:cTn id="13" dur="500"/>
                                        <p:tgtEl>
                                          <p:spTgt spid="30">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xEl>
                                              <p:pRg st="3" end="3"/>
                                            </p:txEl>
                                          </p:spTgt>
                                        </p:tgtEl>
                                        <p:attrNameLst>
                                          <p:attrName>style.visibility</p:attrName>
                                        </p:attrNameLst>
                                      </p:cBhvr>
                                      <p:to>
                                        <p:strVal val="visible"/>
                                      </p:to>
                                    </p:set>
                                    <p:animEffect transition="in" filter="fade">
                                      <p:cBhvr>
                                        <p:cTn id="16" dur="500"/>
                                        <p:tgtEl>
                                          <p:spTgt spid="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A697-91D6-4039-B6DB-05C65DBBB791}"/>
              </a:ext>
            </a:extLst>
          </p:cNvPr>
          <p:cNvSpPr>
            <a:spLocks noGrp="1"/>
          </p:cNvSpPr>
          <p:nvPr>
            <p:ph type="title"/>
          </p:nvPr>
        </p:nvSpPr>
        <p:spPr/>
        <p:txBody>
          <a:bodyPr/>
          <a:lstStyle/>
          <a:p>
            <a:r>
              <a:rPr lang="en-US" dirty="0"/>
              <a:t>First fit</a:t>
            </a:r>
          </a:p>
        </p:txBody>
      </p:sp>
      <p:grpSp>
        <p:nvGrpSpPr>
          <p:cNvPr id="3" name="Group 2">
            <a:extLst>
              <a:ext uri="{FF2B5EF4-FFF2-40B4-BE49-F238E27FC236}">
                <a16:creationId xmlns:a16="http://schemas.microsoft.com/office/drawing/2014/main" id="{3BA99861-F51B-4941-A3C3-3FB32513EFD7}"/>
              </a:ext>
            </a:extLst>
          </p:cNvPr>
          <p:cNvGrpSpPr/>
          <p:nvPr/>
        </p:nvGrpSpPr>
        <p:grpSpPr>
          <a:xfrm>
            <a:off x="1341120" y="1976120"/>
            <a:ext cx="9509760" cy="1584960"/>
            <a:chOff x="1341120" y="1976120"/>
            <a:chExt cx="9509760" cy="1584960"/>
          </a:xfrm>
          <a:effectLst>
            <a:outerShdw blurRad="50800" dist="76200" dir="2700000" algn="tl" rotWithShape="0">
              <a:prstClr val="black">
                <a:alpha val="40000"/>
              </a:prstClr>
            </a:outerShdw>
          </a:effectLst>
        </p:grpSpPr>
        <p:sp>
          <p:nvSpPr>
            <p:cNvPr id="4" name="Rectangle 3">
              <a:extLst>
                <a:ext uri="{FF2B5EF4-FFF2-40B4-BE49-F238E27FC236}">
                  <a16:creationId xmlns:a16="http://schemas.microsoft.com/office/drawing/2014/main" id="{0FDD9B76-72F0-4EA9-B18D-17FCC6D4DE99}"/>
                </a:ext>
              </a:extLst>
            </p:cNvPr>
            <p:cNvSpPr/>
            <p:nvPr/>
          </p:nvSpPr>
          <p:spPr>
            <a:xfrm>
              <a:off x="1341120" y="1976120"/>
              <a:ext cx="792480" cy="792480"/>
            </a:xfrm>
            <a:prstGeom prst="rect">
              <a:avLst/>
            </a:prstGeom>
            <a:solidFill>
              <a:schemeClr val="accent6">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1A0965-24F0-441F-B7AA-D65E64E330E2}"/>
                </a:ext>
              </a:extLst>
            </p:cNvPr>
            <p:cNvSpPr/>
            <p:nvPr/>
          </p:nvSpPr>
          <p:spPr>
            <a:xfrm>
              <a:off x="2133600" y="1976120"/>
              <a:ext cx="792480" cy="792480"/>
            </a:xfrm>
            <a:prstGeom prst="rect">
              <a:avLst/>
            </a:prstGeom>
            <a:solidFill>
              <a:schemeClr val="accent6">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12A388C-14AC-490D-B6DA-35F90B0442B4}"/>
                </a:ext>
              </a:extLst>
            </p:cNvPr>
            <p:cNvSpPr/>
            <p:nvPr/>
          </p:nvSpPr>
          <p:spPr>
            <a:xfrm>
              <a:off x="2926080" y="197612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6E02E3-8543-4D5B-A0A8-1B1FD92C06DD}"/>
                </a:ext>
              </a:extLst>
            </p:cNvPr>
            <p:cNvSpPr/>
            <p:nvPr/>
          </p:nvSpPr>
          <p:spPr>
            <a:xfrm>
              <a:off x="1341120" y="276860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07033E2-C329-4978-A2C7-E58AB3E3C5DB}"/>
                </a:ext>
              </a:extLst>
            </p:cNvPr>
            <p:cNvSpPr/>
            <p:nvPr/>
          </p:nvSpPr>
          <p:spPr>
            <a:xfrm>
              <a:off x="2133600" y="276860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12CDCE4-2D12-433F-ABC4-5E19033990A1}"/>
                </a:ext>
              </a:extLst>
            </p:cNvPr>
            <p:cNvSpPr/>
            <p:nvPr/>
          </p:nvSpPr>
          <p:spPr>
            <a:xfrm>
              <a:off x="2926080" y="276860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12CAF1-E07C-4875-AEF5-4AE1E1ADF6B5}"/>
                </a:ext>
              </a:extLst>
            </p:cNvPr>
            <p:cNvSpPr/>
            <p:nvPr/>
          </p:nvSpPr>
          <p:spPr>
            <a:xfrm>
              <a:off x="3718560" y="197612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61B3075-26E8-4134-825E-C97305D94FB7}"/>
                </a:ext>
              </a:extLst>
            </p:cNvPr>
            <p:cNvSpPr/>
            <p:nvPr/>
          </p:nvSpPr>
          <p:spPr>
            <a:xfrm>
              <a:off x="4511040" y="197612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D2A3F3-F213-4F27-9932-58BC48AB2B54}"/>
                </a:ext>
              </a:extLst>
            </p:cNvPr>
            <p:cNvSpPr/>
            <p:nvPr/>
          </p:nvSpPr>
          <p:spPr>
            <a:xfrm>
              <a:off x="5303520" y="197612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0F6641-F5FD-4BB7-B158-B9932096809C}"/>
                </a:ext>
              </a:extLst>
            </p:cNvPr>
            <p:cNvSpPr/>
            <p:nvPr/>
          </p:nvSpPr>
          <p:spPr>
            <a:xfrm>
              <a:off x="3718560" y="276860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60C770-458A-4C04-9AB7-31EE502C2B94}"/>
                </a:ext>
              </a:extLst>
            </p:cNvPr>
            <p:cNvSpPr/>
            <p:nvPr/>
          </p:nvSpPr>
          <p:spPr>
            <a:xfrm>
              <a:off x="4511040" y="276860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89BDD3-B16E-409A-8D64-365B03C2863A}"/>
                </a:ext>
              </a:extLst>
            </p:cNvPr>
            <p:cNvSpPr/>
            <p:nvPr/>
          </p:nvSpPr>
          <p:spPr>
            <a:xfrm>
              <a:off x="5303520" y="276860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1AE287F-E80F-4A7D-A036-48F9C8FC904B}"/>
                </a:ext>
              </a:extLst>
            </p:cNvPr>
            <p:cNvSpPr/>
            <p:nvPr/>
          </p:nvSpPr>
          <p:spPr>
            <a:xfrm>
              <a:off x="6096000" y="197612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7738382-7F36-4472-8114-DBF3DF9D8A1A}"/>
                </a:ext>
              </a:extLst>
            </p:cNvPr>
            <p:cNvSpPr/>
            <p:nvPr/>
          </p:nvSpPr>
          <p:spPr>
            <a:xfrm>
              <a:off x="6888480" y="197612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E65B7E-B0FC-4CB6-96E1-07F7810CCAE2}"/>
                </a:ext>
              </a:extLst>
            </p:cNvPr>
            <p:cNvSpPr/>
            <p:nvPr/>
          </p:nvSpPr>
          <p:spPr>
            <a:xfrm>
              <a:off x="7680960" y="197612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42B8474-FC6B-459D-B39E-90A9E7483F05}"/>
                </a:ext>
              </a:extLst>
            </p:cNvPr>
            <p:cNvSpPr/>
            <p:nvPr/>
          </p:nvSpPr>
          <p:spPr>
            <a:xfrm>
              <a:off x="6096000" y="276860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05F756F-A9C7-4C22-AF63-CB7C653BE111}"/>
                </a:ext>
              </a:extLst>
            </p:cNvPr>
            <p:cNvSpPr/>
            <p:nvPr/>
          </p:nvSpPr>
          <p:spPr>
            <a:xfrm>
              <a:off x="6888480" y="276860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2883BB7-F27C-4539-A8B7-34F6F46325CA}"/>
                </a:ext>
              </a:extLst>
            </p:cNvPr>
            <p:cNvSpPr/>
            <p:nvPr/>
          </p:nvSpPr>
          <p:spPr>
            <a:xfrm>
              <a:off x="7680960" y="276860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3ECF8DF-8DF2-46F5-A42C-7C2834EECBE0}"/>
                </a:ext>
              </a:extLst>
            </p:cNvPr>
            <p:cNvSpPr/>
            <p:nvPr/>
          </p:nvSpPr>
          <p:spPr>
            <a:xfrm>
              <a:off x="8473440" y="197612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B45990-F01F-44B4-9EF5-C42E033CC65A}"/>
                </a:ext>
              </a:extLst>
            </p:cNvPr>
            <p:cNvSpPr/>
            <p:nvPr/>
          </p:nvSpPr>
          <p:spPr>
            <a:xfrm>
              <a:off x="9265920" y="197612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C530894-1FC0-49C2-861F-69430375844C}"/>
                </a:ext>
              </a:extLst>
            </p:cNvPr>
            <p:cNvSpPr/>
            <p:nvPr/>
          </p:nvSpPr>
          <p:spPr>
            <a:xfrm>
              <a:off x="10058400" y="197612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B305DD6-E4F1-46F3-8489-1579BAF3FD38}"/>
                </a:ext>
              </a:extLst>
            </p:cNvPr>
            <p:cNvSpPr/>
            <p:nvPr/>
          </p:nvSpPr>
          <p:spPr>
            <a:xfrm>
              <a:off x="8473440" y="276860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4AA2750-2D81-4040-8ACA-A1705C9D7028}"/>
                </a:ext>
              </a:extLst>
            </p:cNvPr>
            <p:cNvSpPr/>
            <p:nvPr/>
          </p:nvSpPr>
          <p:spPr>
            <a:xfrm>
              <a:off x="9265920" y="276860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C72E192-A520-4BBE-9E11-8BF21D94A223}"/>
                </a:ext>
              </a:extLst>
            </p:cNvPr>
            <p:cNvSpPr/>
            <p:nvPr/>
          </p:nvSpPr>
          <p:spPr>
            <a:xfrm>
              <a:off x="10058400" y="276860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Content Placeholder 2">
            <a:extLst>
              <a:ext uri="{FF2B5EF4-FFF2-40B4-BE49-F238E27FC236}">
                <a16:creationId xmlns:a16="http://schemas.microsoft.com/office/drawing/2014/main" id="{9E46C129-C9F9-4667-BF10-2AB80CE17EEA}"/>
              </a:ext>
            </a:extLst>
          </p:cNvPr>
          <p:cNvSpPr>
            <a:spLocks noGrp="1"/>
          </p:cNvSpPr>
          <p:nvPr>
            <p:ph idx="1"/>
          </p:nvPr>
        </p:nvSpPr>
        <p:spPr>
          <a:xfrm>
            <a:off x="1254761" y="4307839"/>
            <a:ext cx="10570350" cy="1759939"/>
          </a:xfrm>
        </p:spPr>
        <p:txBody>
          <a:bodyPr/>
          <a:lstStyle/>
          <a:p>
            <a:r>
              <a:rPr lang="en-US" dirty="0" err="1"/>
              <a:t>Gebruikt</a:t>
            </a:r>
            <a:r>
              <a:rPr lang="en-US" dirty="0"/>
              <a:t> </a:t>
            </a:r>
            <a:r>
              <a:rPr lang="en-US" dirty="0" err="1"/>
              <a:t>eerste</a:t>
            </a:r>
            <a:r>
              <a:rPr lang="en-US" dirty="0"/>
              <a:t> gat </a:t>
            </a:r>
            <a:r>
              <a:rPr lang="en-US" dirty="0" err="1"/>
              <a:t>dat</a:t>
            </a:r>
            <a:r>
              <a:rPr lang="en-US" dirty="0"/>
              <a:t> </a:t>
            </a:r>
            <a:r>
              <a:rPr lang="en-US" dirty="0" err="1"/>
              <a:t>groot</a:t>
            </a:r>
            <a:r>
              <a:rPr lang="en-US" dirty="0"/>
              <a:t> </a:t>
            </a:r>
            <a:r>
              <a:rPr lang="en-US" dirty="0" err="1"/>
              <a:t>genoeg</a:t>
            </a:r>
            <a:r>
              <a:rPr lang="en-US" dirty="0"/>
              <a:t> is</a:t>
            </a:r>
          </a:p>
          <a:p>
            <a:pPr lvl="1"/>
            <a:r>
              <a:rPr lang="en-US" dirty="0" err="1"/>
              <a:t>Benodigde</a:t>
            </a:r>
            <a:r>
              <a:rPr lang="en-US" dirty="0"/>
              <a:t> </a:t>
            </a:r>
            <a:r>
              <a:rPr lang="en-US" dirty="0" err="1"/>
              <a:t>tijd</a:t>
            </a:r>
            <a:r>
              <a:rPr lang="en-US" dirty="0"/>
              <a:t> om </a:t>
            </a:r>
            <a:r>
              <a:rPr lang="en-US" dirty="0" err="1"/>
              <a:t>vrij</a:t>
            </a:r>
            <a:r>
              <a:rPr lang="en-US" dirty="0"/>
              <a:t> </a:t>
            </a:r>
            <a:r>
              <a:rPr lang="en-US" dirty="0" err="1"/>
              <a:t>plaats</a:t>
            </a:r>
            <a:r>
              <a:rPr lang="en-US" dirty="0"/>
              <a:t> </a:t>
            </a:r>
            <a:r>
              <a:rPr lang="en-US" dirty="0" err="1"/>
              <a:t>te</a:t>
            </a:r>
            <a:r>
              <a:rPr lang="en-US" dirty="0"/>
              <a:t> </a:t>
            </a:r>
            <a:r>
              <a:rPr lang="en-US" dirty="0" err="1"/>
              <a:t>zoeken</a:t>
            </a:r>
            <a:r>
              <a:rPr lang="en-US" dirty="0"/>
              <a:t> is </a:t>
            </a:r>
            <a:r>
              <a:rPr lang="en-US" dirty="0" err="1"/>
              <a:t>minimaal</a:t>
            </a:r>
            <a:endParaRPr lang="en-US" dirty="0"/>
          </a:p>
        </p:txBody>
      </p:sp>
    </p:spTree>
    <p:extLst>
      <p:ext uri="{BB962C8B-B14F-4D97-AF65-F5344CB8AC3E}">
        <p14:creationId xmlns:p14="http://schemas.microsoft.com/office/powerpoint/2010/main" val="2016510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fade">
                                      <p:cBhvr>
                                        <p:cTn id="12" dur="500"/>
                                        <p:tgtEl>
                                          <p:spTgt spid="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A697-91D6-4039-B6DB-05C65DBBB791}"/>
              </a:ext>
            </a:extLst>
          </p:cNvPr>
          <p:cNvSpPr>
            <a:spLocks noGrp="1"/>
          </p:cNvSpPr>
          <p:nvPr>
            <p:ph type="title"/>
          </p:nvPr>
        </p:nvSpPr>
        <p:spPr/>
        <p:txBody>
          <a:bodyPr/>
          <a:lstStyle/>
          <a:p>
            <a:r>
              <a:rPr lang="en-US" dirty="0"/>
              <a:t>Best fit</a:t>
            </a:r>
          </a:p>
        </p:txBody>
      </p:sp>
      <p:grpSp>
        <p:nvGrpSpPr>
          <p:cNvPr id="3" name="Group 2">
            <a:extLst>
              <a:ext uri="{FF2B5EF4-FFF2-40B4-BE49-F238E27FC236}">
                <a16:creationId xmlns:a16="http://schemas.microsoft.com/office/drawing/2014/main" id="{CD068367-32D5-4E2C-8808-2CBCF3D4E4BE}"/>
              </a:ext>
            </a:extLst>
          </p:cNvPr>
          <p:cNvGrpSpPr/>
          <p:nvPr/>
        </p:nvGrpSpPr>
        <p:grpSpPr>
          <a:xfrm>
            <a:off x="1341120" y="1976120"/>
            <a:ext cx="9509760" cy="1584960"/>
            <a:chOff x="1341120" y="1976120"/>
            <a:chExt cx="9509760" cy="1584960"/>
          </a:xfrm>
          <a:effectLst>
            <a:outerShdw blurRad="50800" dist="76200" dir="2700000" algn="tl" rotWithShape="0">
              <a:prstClr val="black">
                <a:alpha val="40000"/>
              </a:prstClr>
            </a:outerShdw>
          </a:effectLst>
        </p:grpSpPr>
        <p:sp>
          <p:nvSpPr>
            <p:cNvPr id="4" name="Rectangle 3">
              <a:extLst>
                <a:ext uri="{FF2B5EF4-FFF2-40B4-BE49-F238E27FC236}">
                  <a16:creationId xmlns:a16="http://schemas.microsoft.com/office/drawing/2014/main" id="{0FDD9B76-72F0-4EA9-B18D-17FCC6D4DE99}"/>
                </a:ext>
              </a:extLst>
            </p:cNvPr>
            <p:cNvSpPr/>
            <p:nvPr/>
          </p:nvSpPr>
          <p:spPr>
            <a:xfrm>
              <a:off x="1341120" y="197612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1A0965-24F0-441F-B7AA-D65E64E330E2}"/>
                </a:ext>
              </a:extLst>
            </p:cNvPr>
            <p:cNvSpPr/>
            <p:nvPr/>
          </p:nvSpPr>
          <p:spPr>
            <a:xfrm>
              <a:off x="2133600" y="197612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12A388C-14AC-490D-B6DA-35F90B0442B4}"/>
                </a:ext>
              </a:extLst>
            </p:cNvPr>
            <p:cNvSpPr/>
            <p:nvPr/>
          </p:nvSpPr>
          <p:spPr>
            <a:xfrm>
              <a:off x="2926080" y="197612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6E02E3-8543-4D5B-A0A8-1B1FD92C06DD}"/>
                </a:ext>
              </a:extLst>
            </p:cNvPr>
            <p:cNvSpPr/>
            <p:nvPr/>
          </p:nvSpPr>
          <p:spPr>
            <a:xfrm>
              <a:off x="1341120" y="276860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07033E2-C329-4978-A2C7-E58AB3E3C5DB}"/>
                </a:ext>
              </a:extLst>
            </p:cNvPr>
            <p:cNvSpPr/>
            <p:nvPr/>
          </p:nvSpPr>
          <p:spPr>
            <a:xfrm>
              <a:off x="2133600" y="276860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12CDCE4-2D12-433F-ABC4-5E19033990A1}"/>
                </a:ext>
              </a:extLst>
            </p:cNvPr>
            <p:cNvSpPr/>
            <p:nvPr/>
          </p:nvSpPr>
          <p:spPr>
            <a:xfrm>
              <a:off x="2926080" y="276860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12CAF1-E07C-4875-AEF5-4AE1E1ADF6B5}"/>
                </a:ext>
              </a:extLst>
            </p:cNvPr>
            <p:cNvSpPr/>
            <p:nvPr/>
          </p:nvSpPr>
          <p:spPr>
            <a:xfrm>
              <a:off x="3718560" y="197612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61B3075-26E8-4134-825E-C97305D94FB7}"/>
                </a:ext>
              </a:extLst>
            </p:cNvPr>
            <p:cNvSpPr/>
            <p:nvPr/>
          </p:nvSpPr>
          <p:spPr>
            <a:xfrm>
              <a:off x="4511040" y="197612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D2A3F3-F213-4F27-9932-58BC48AB2B54}"/>
                </a:ext>
              </a:extLst>
            </p:cNvPr>
            <p:cNvSpPr/>
            <p:nvPr/>
          </p:nvSpPr>
          <p:spPr>
            <a:xfrm>
              <a:off x="5303520" y="197612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0F6641-F5FD-4BB7-B158-B9932096809C}"/>
                </a:ext>
              </a:extLst>
            </p:cNvPr>
            <p:cNvSpPr/>
            <p:nvPr/>
          </p:nvSpPr>
          <p:spPr>
            <a:xfrm>
              <a:off x="3718560" y="276860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60C770-458A-4C04-9AB7-31EE502C2B94}"/>
                </a:ext>
              </a:extLst>
            </p:cNvPr>
            <p:cNvSpPr/>
            <p:nvPr/>
          </p:nvSpPr>
          <p:spPr>
            <a:xfrm>
              <a:off x="4511040" y="276860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89BDD3-B16E-409A-8D64-365B03C2863A}"/>
                </a:ext>
              </a:extLst>
            </p:cNvPr>
            <p:cNvSpPr/>
            <p:nvPr/>
          </p:nvSpPr>
          <p:spPr>
            <a:xfrm>
              <a:off x="5303520" y="276860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1AE287F-E80F-4A7D-A036-48F9C8FC904B}"/>
                </a:ext>
              </a:extLst>
            </p:cNvPr>
            <p:cNvSpPr/>
            <p:nvPr/>
          </p:nvSpPr>
          <p:spPr>
            <a:xfrm>
              <a:off x="6096000" y="1976120"/>
              <a:ext cx="792480" cy="792480"/>
            </a:xfrm>
            <a:prstGeom prst="rect">
              <a:avLst/>
            </a:prstGeom>
            <a:solidFill>
              <a:schemeClr val="accent6">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7738382-7F36-4472-8114-DBF3DF9D8A1A}"/>
                </a:ext>
              </a:extLst>
            </p:cNvPr>
            <p:cNvSpPr/>
            <p:nvPr/>
          </p:nvSpPr>
          <p:spPr>
            <a:xfrm>
              <a:off x="6888480" y="1976120"/>
              <a:ext cx="792480" cy="792480"/>
            </a:xfrm>
            <a:prstGeom prst="rect">
              <a:avLst/>
            </a:prstGeom>
            <a:solidFill>
              <a:schemeClr val="accent6">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E65B7E-B0FC-4CB6-96E1-07F7810CCAE2}"/>
                </a:ext>
              </a:extLst>
            </p:cNvPr>
            <p:cNvSpPr/>
            <p:nvPr/>
          </p:nvSpPr>
          <p:spPr>
            <a:xfrm>
              <a:off x="7680960" y="197612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42B8474-FC6B-459D-B39E-90A9E7483F05}"/>
                </a:ext>
              </a:extLst>
            </p:cNvPr>
            <p:cNvSpPr/>
            <p:nvPr/>
          </p:nvSpPr>
          <p:spPr>
            <a:xfrm>
              <a:off x="6096000" y="276860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05F756F-A9C7-4C22-AF63-CB7C653BE111}"/>
                </a:ext>
              </a:extLst>
            </p:cNvPr>
            <p:cNvSpPr/>
            <p:nvPr/>
          </p:nvSpPr>
          <p:spPr>
            <a:xfrm>
              <a:off x="6888480" y="276860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2883BB7-F27C-4539-A8B7-34F6F46325CA}"/>
                </a:ext>
              </a:extLst>
            </p:cNvPr>
            <p:cNvSpPr/>
            <p:nvPr/>
          </p:nvSpPr>
          <p:spPr>
            <a:xfrm>
              <a:off x="7680960" y="276860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3ECF8DF-8DF2-46F5-A42C-7C2834EECBE0}"/>
                </a:ext>
              </a:extLst>
            </p:cNvPr>
            <p:cNvSpPr/>
            <p:nvPr/>
          </p:nvSpPr>
          <p:spPr>
            <a:xfrm>
              <a:off x="8473440" y="197612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B45990-F01F-44B4-9EF5-C42E033CC65A}"/>
                </a:ext>
              </a:extLst>
            </p:cNvPr>
            <p:cNvSpPr/>
            <p:nvPr/>
          </p:nvSpPr>
          <p:spPr>
            <a:xfrm>
              <a:off x="9265920" y="197612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C530894-1FC0-49C2-861F-69430375844C}"/>
                </a:ext>
              </a:extLst>
            </p:cNvPr>
            <p:cNvSpPr/>
            <p:nvPr/>
          </p:nvSpPr>
          <p:spPr>
            <a:xfrm>
              <a:off x="10058400" y="197612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B305DD6-E4F1-46F3-8489-1579BAF3FD38}"/>
                </a:ext>
              </a:extLst>
            </p:cNvPr>
            <p:cNvSpPr/>
            <p:nvPr/>
          </p:nvSpPr>
          <p:spPr>
            <a:xfrm>
              <a:off x="8473440" y="276860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4AA2750-2D81-4040-8ACA-A1705C9D7028}"/>
                </a:ext>
              </a:extLst>
            </p:cNvPr>
            <p:cNvSpPr/>
            <p:nvPr/>
          </p:nvSpPr>
          <p:spPr>
            <a:xfrm>
              <a:off x="9265920" y="276860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C72E192-A520-4BBE-9E11-8BF21D94A223}"/>
                </a:ext>
              </a:extLst>
            </p:cNvPr>
            <p:cNvSpPr/>
            <p:nvPr/>
          </p:nvSpPr>
          <p:spPr>
            <a:xfrm>
              <a:off x="10058400" y="276860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Content Placeholder 2">
            <a:extLst>
              <a:ext uri="{FF2B5EF4-FFF2-40B4-BE49-F238E27FC236}">
                <a16:creationId xmlns:a16="http://schemas.microsoft.com/office/drawing/2014/main" id="{9E46C129-C9F9-4667-BF10-2AB80CE17EEA}"/>
              </a:ext>
            </a:extLst>
          </p:cNvPr>
          <p:cNvSpPr>
            <a:spLocks noGrp="1"/>
          </p:cNvSpPr>
          <p:nvPr>
            <p:ph idx="1"/>
          </p:nvPr>
        </p:nvSpPr>
        <p:spPr>
          <a:xfrm>
            <a:off x="1254761" y="4307839"/>
            <a:ext cx="10570350" cy="1759939"/>
          </a:xfrm>
        </p:spPr>
        <p:txBody>
          <a:bodyPr/>
          <a:lstStyle/>
          <a:p>
            <a:r>
              <a:rPr lang="en-US" dirty="0" err="1"/>
              <a:t>Gebruikt</a:t>
            </a:r>
            <a:r>
              <a:rPr lang="en-US" dirty="0"/>
              <a:t> het </a:t>
            </a:r>
            <a:r>
              <a:rPr lang="en-US" i="1" dirty="0" err="1"/>
              <a:t>beste</a:t>
            </a:r>
            <a:r>
              <a:rPr lang="en-US" dirty="0"/>
              <a:t> gat</a:t>
            </a:r>
          </a:p>
          <a:p>
            <a:pPr lvl="1"/>
            <a:r>
              <a:rPr lang="en-US" dirty="0" err="1"/>
              <a:t>D.i</a:t>
            </a:r>
            <a:r>
              <a:rPr lang="en-US" dirty="0"/>
              <a:t>. het </a:t>
            </a:r>
            <a:r>
              <a:rPr lang="en-US" dirty="0" err="1"/>
              <a:t>kleinste</a:t>
            </a:r>
            <a:r>
              <a:rPr lang="en-US" dirty="0"/>
              <a:t> gat </a:t>
            </a:r>
            <a:r>
              <a:rPr lang="en-US" dirty="0" err="1"/>
              <a:t>waar</a:t>
            </a:r>
            <a:r>
              <a:rPr lang="en-US" dirty="0"/>
              <a:t> het </a:t>
            </a:r>
            <a:r>
              <a:rPr lang="en-US" dirty="0" err="1"/>
              <a:t>bestand</a:t>
            </a:r>
            <a:r>
              <a:rPr lang="en-US" dirty="0"/>
              <a:t> in past</a:t>
            </a:r>
          </a:p>
          <a:p>
            <a:pPr lvl="1"/>
            <a:r>
              <a:rPr lang="en-US" dirty="0" err="1"/>
              <a:t>Probeert</a:t>
            </a:r>
            <a:r>
              <a:rPr lang="en-US" dirty="0"/>
              <a:t> </a:t>
            </a:r>
            <a:r>
              <a:rPr lang="en-US" dirty="0" err="1"/>
              <a:t>te</a:t>
            </a:r>
            <a:r>
              <a:rPr lang="en-US" dirty="0"/>
              <a:t> </a:t>
            </a:r>
            <a:r>
              <a:rPr lang="en-US" dirty="0" err="1"/>
              <a:t>vermijden</a:t>
            </a:r>
            <a:r>
              <a:rPr lang="en-US" dirty="0"/>
              <a:t> </a:t>
            </a:r>
            <a:r>
              <a:rPr lang="en-US" dirty="0" err="1"/>
              <a:t>dat</a:t>
            </a:r>
            <a:r>
              <a:rPr lang="en-US" dirty="0"/>
              <a:t> </a:t>
            </a:r>
            <a:r>
              <a:rPr lang="en-US" dirty="0" err="1"/>
              <a:t>een</a:t>
            </a:r>
            <a:r>
              <a:rPr lang="en-US" dirty="0"/>
              <a:t> </a:t>
            </a:r>
            <a:r>
              <a:rPr lang="en-US" dirty="0" err="1"/>
              <a:t>groter</a:t>
            </a:r>
            <a:r>
              <a:rPr lang="en-US" dirty="0"/>
              <a:t> </a:t>
            </a:r>
            <a:r>
              <a:rPr lang="en-US" dirty="0" err="1"/>
              <a:t>bestand</a:t>
            </a:r>
            <a:r>
              <a:rPr lang="en-US" dirty="0"/>
              <a:t> </a:t>
            </a:r>
            <a:r>
              <a:rPr lang="en-US" dirty="0" err="1"/>
              <a:t>dat</a:t>
            </a:r>
            <a:r>
              <a:rPr lang="en-US" dirty="0"/>
              <a:t> later </a:t>
            </a:r>
            <a:r>
              <a:rPr lang="en-US" dirty="0" err="1"/>
              <a:t>aangemaakt</a:t>
            </a:r>
            <a:r>
              <a:rPr lang="en-US" dirty="0"/>
              <a:t> </a:t>
            </a:r>
            <a:r>
              <a:rPr lang="en-US" dirty="0" err="1"/>
              <a:t>wordt</a:t>
            </a:r>
            <a:r>
              <a:rPr lang="en-US" dirty="0"/>
              <a:t> </a:t>
            </a:r>
            <a:r>
              <a:rPr lang="en-US" dirty="0" err="1"/>
              <a:t>geen</a:t>
            </a:r>
            <a:r>
              <a:rPr lang="en-US" dirty="0"/>
              <a:t> </a:t>
            </a:r>
            <a:r>
              <a:rPr lang="en-US" dirty="0" err="1"/>
              <a:t>plaats</a:t>
            </a:r>
            <a:r>
              <a:rPr lang="en-US" dirty="0"/>
              <a:t> </a:t>
            </a:r>
            <a:r>
              <a:rPr lang="en-US" dirty="0" err="1"/>
              <a:t>meer</a:t>
            </a:r>
            <a:r>
              <a:rPr lang="en-US" dirty="0"/>
              <a:t> </a:t>
            </a:r>
            <a:r>
              <a:rPr lang="en-US" dirty="0" err="1"/>
              <a:t>vindt</a:t>
            </a:r>
            <a:endParaRPr lang="en-US" dirty="0"/>
          </a:p>
          <a:p>
            <a:pPr lvl="1"/>
            <a:r>
              <a:rPr lang="en-US" dirty="0" err="1"/>
              <a:t>Creërt</a:t>
            </a:r>
            <a:r>
              <a:rPr lang="en-US" dirty="0"/>
              <a:t> </a:t>
            </a:r>
            <a:r>
              <a:rPr lang="en-US" dirty="0" err="1"/>
              <a:t>veel</a:t>
            </a:r>
            <a:r>
              <a:rPr lang="en-US" dirty="0"/>
              <a:t> </a:t>
            </a:r>
            <a:r>
              <a:rPr lang="en-US" dirty="0" err="1"/>
              <a:t>kleine</a:t>
            </a:r>
            <a:r>
              <a:rPr lang="en-US" dirty="0"/>
              <a:t> </a:t>
            </a:r>
            <a:r>
              <a:rPr lang="en-US" dirty="0" err="1"/>
              <a:t>vrije</a:t>
            </a:r>
            <a:r>
              <a:rPr lang="en-US" dirty="0"/>
              <a:t> </a:t>
            </a:r>
            <a:r>
              <a:rPr lang="en-US" dirty="0" err="1"/>
              <a:t>ruimte</a:t>
            </a:r>
            <a:endParaRPr lang="en-US" dirty="0"/>
          </a:p>
        </p:txBody>
      </p:sp>
    </p:spTree>
    <p:extLst>
      <p:ext uri="{BB962C8B-B14F-4D97-AF65-F5344CB8AC3E}">
        <p14:creationId xmlns:p14="http://schemas.microsoft.com/office/powerpoint/2010/main" val="167952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
                                            <p:txEl>
                                              <p:pRg st="1" end="1"/>
                                            </p:txEl>
                                          </p:spTgt>
                                        </p:tgtEl>
                                        <p:attrNameLst>
                                          <p:attrName>style.visibility</p:attrName>
                                        </p:attrNameLst>
                                      </p:cBhvr>
                                      <p:to>
                                        <p:strVal val="visible"/>
                                      </p:to>
                                    </p:set>
                                    <p:animEffect transition="in" filter="fade">
                                      <p:cBhvr>
                                        <p:cTn id="10" dur="500"/>
                                        <p:tgtEl>
                                          <p:spTgt spid="3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animEffect transition="in" filter="fade">
                                      <p:cBhvr>
                                        <p:cTn id="15" dur="500"/>
                                        <p:tgtEl>
                                          <p:spTgt spid="3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0">
                                            <p:txEl>
                                              <p:pRg st="3" end="3"/>
                                            </p:txEl>
                                          </p:spTgt>
                                        </p:tgtEl>
                                        <p:attrNameLst>
                                          <p:attrName>style.visibility</p:attrName>
                                        </p:attrNameLst>
                                      </p:cBhvr>
                                      <p:to>
                                        <p:strVal val="visible"/>
                                      </p:to>
                                    </p:set>
                                    <p:animEffect transition="in" filter="fade">
                                      <p:cBhvr>
                                        <p:cTn id="20" dur="500"/>
                                        <p:tgtEl>
                                          <p:spTgt spid="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A697-91D6-4039-B6DB-05C65DBBB791}"/>
              </a:ext>
            </a:extLst>
          </p:cNvPr>
          <p:cNvSpPr>
            <a:spLocks noGrp="1"/>
          </p:cNvSpPr>
          <p:nvPr>
            <p:ph type="title"/>
          </p:nvPr>
        </p:nvSpPr>
        <p:spPr/>
        <p:txBody>
          <a:bodyPr/>
          <a:lstStyle/>
          <a:p>
            <a:r>
              <a:rPr lang="en-US" dirty="0"/>
              <a:t>Worst fit</a:t>
            </a:r>
          </a:p>
        </p:txBody>
      </p:sp>
      <p:grpSp>
        <p:nvGrpSpPr>
          <p:cNvPr id="3" name="Group 2">
            <a:extLst>
              <a:ext uri="{FF2B5EF4-FFF2-40B4-BE49-F238E27FC236}">
                <a16:creationId xmlns:a16="http://schemas.microsoft.com/office/drawing/2014/main" id="{50AFF870-6EE2-42E7-BC7F-C08E5615E2F6}"/>
              </a:ext>
            </a:extLst>
          </p:cNvPr>
          <p:cNvGrpSpPr/>
          <p:nvPr/>
        </p:nvGrpSpPr>
        <p:grpSpPr>
          <a:xfrm>
            <a:off x="1341120" y="1976120"/>
            <a:ext cx="9509760" cy="1584960"/>
            <a:chOff x="1341120" y="1976120"/>
            <a:chExt cx="9509760" cy="1584960"/>
          </a:xfrm>
          <a:effectLst>
            <a:outerShdw blurRad="50800" dist="76200" dir="2700000" algn="tl" rotWithShape="0">
              <a:prstClr val="black">
                <a:alpha val="40000"/>
              </a:prstClr>
            </a:outerShdw>
          </a:effectLst>
        </p:grpSpPr>
        <p:sp>
          <p:nvSpPr>
            <p:cNvPr id="4" name="Rectangle 3">
              <a:extLst>
                <a:ext uri="{FF2B5EF4-FFF2-40B4-BE49-F238E27FC236}">
                  <a16:creationId xmlns:a16="http://schemas.microsoft.com/office/drawing/2014/main" id="{0FDD9B76-72F0-4EA9-B18D-17FCC6D4DE99}"/>
                </a:ext>
              </a:extLst>
            </p:cNvPr>
            <p:cNvSpPr/>
            <p:nvPr/>
          </p:nvSpPr>
          <p:spPr>
            <a:xfrm>
              <a:off x="1341120" y="197612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1A0965-24F0-441F-B7AA-D65E64E330E2}"/>
                </a:ext>
              </a:extLst>
            </p:cNvPr>
            <p:cNvSpPr/>
            <p:nvPr/>
          </p:nvSpPr>
          <p:spPr>
            <a:xfrm>
              <a:off x="2133600" y="197612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12A388C-14AC-490D-B6DA-35F90B0442B4}"/>
                </a:ext>
              </a:extLst>
            </p:cNvPr>
            <p:cNvSpPr/>
            <p:nvPr/>
          </p:nvSpPr>
          <p:spPr>
            <a:xfrm>
              <a:off x="2926080" y="197612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6E02E3-8543-4D5B-A0A8-1B1FD92C06DD}"/>
                </a:ext>
              </a:extLst>
            </p:cNvPr>
            <p:cNvSpPr/>
            <p:nvPr/>
          </p:nvSpPr>
          <p:spPr>
            <a:xfrm>
              <a:off x="1341120" y="276860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07033E2-C329-4978-A2C7-E58AB3E3C5DB}"/>
                </a:ext>
              </a:extLst>
            </p:cNvPr>
            <p:cNvSpPr/>
            <p:nvPr/>
          </p:nvSpPr>
          <p:spPr>
            <a:xfrm>
              <a:off x="2133600" y="276860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12CDCE4-2D12-433F-ABC4-5E19033990A1}"/>
                </a:ext>
              </a:extLst>
            </p:cNvPr>
            <p:cNvSpPr/>
            <p:nvPr/>
          </p:nvSpPr>
          <p:spPr>
            <a:xfrm>
              <a:off x="2926080" y="276860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12CAF1-E07C-4875-AEF5-4AE1E1ADF6B5}"/>
                </a:ext>
              </a:extLst>
            </p:cNvPr>
            <p:cNvSpPr/>
            <p:nvPr/>
          </p:nvSpPr>
          <p:spPr>
            <a:xfrm>
              <a:off x="3718560" y="197612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61B3075-26E8-4134-825E-C97305D94FB7}"/>
                </a:ext>
              </a:extLst>
            </p:cNvPr>
            <p:cNvSpPr/>
            <p:nvPr/>
          </p:nvSpPr>
          <p:spPr>
            <a:xfrm>
              <a:off x="4511040" y="197612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D2A3F3-F213-4F27-9932-58BC48AB2B54}"/>
                </a:ext>
              </a:extLst>
            </p:cNvPr>
            <p:cNvSpPr/>
            <p:nvPr/>
          </p:nvSpPr>
          <p:spPr>
            <a:xfrm>
              <a:off x="5303520" y="197612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0F6641-F5FD-4BB7-B158-B9932096809C}"/>
                </a:ext>
              </a:extLst>
            </p:cNvPr>
            <p:cNvSpPr/>
            <p:nvPr/>
          </p:nvSpPr>
          <p:spPr>
            <a:xfrm>
              <a:off x="3718560" y="276860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60C770-458A-4C04-9AB7-31EE502C2B94}"/>
                </a:ext>
              </a:extLst>
            </p:cNvPr>
            <p:cNvSpPr/>
            <p:nvPr/>
          </p:nvSpPr>
          <p:spPr>
            <a:xfrm>
              <a:off x="4511040" y="276860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89BDD3-B16E-409A-8D64-365B03C2863A}"/>
                </a:ext>
              </a:extLst>
            </p:cNvPr>
            <p:cNvSpPr/>
            <p:nvPr/>
          </p:nvSpPr>
          <p:spPr>
            <a:xfrm>
              <a:off x="5303520" y="276860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1AE287F-E80F-4A7D-A036-48F9C8FC904B}"/>
                </a:ext>
              </a:extLst>
            </p:cNvPr>
            <p:cNvSpPr/>
            <p:nvPr/>
          </p:nvSpPr>
          <p:spPr>
            <a:xfrm>
              <a:off x="6096000" y="197612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7738382-7F36-4472-8114-DBF3DF9D8A1A}"/>
                </a:ext>
              </a:extLst>
            </p:cNvPr>
            <p:cNvSpPr/>
            <p:nvPr/>
          </p:nvSpPr>
          <p:spPr>
            <a:xfrm>
              <a:off x="6888480" y="197612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E65B7E-B0FC-4CB6-96E1-07F7810CCAE2}"/>
                </a:ext>
              </a:extLst>
            </p:cNvPr>
            <p:cNvSpPr/>
            <p:nvPr/>
          </p:nvSpPr>
          <p:spPr>
            <a:xfrm>
              <a:off x="7680960" y="197612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42B8474-FC6B-459D-B39E-90A9E7483F05}"/>
                </a:ext>
              </a:extLst>
            </p:cNvPr>
            <p:cNvSpPr/>
            <p:nvPr/>
          </p:nvSpPr>
          <p:spPr>
            <a:xfrm>
              <a:off x="6096000" y="276860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05F756F-A9C7-4C22-AF63-CB7C653BE111}"/>
                </a:ext>
              </a:extLst>
            </p:cNvPr>
            <p:cNvSpPr/>
            <p:nvPr/>
          </p:nvSpPr>
          <p:spPr>
            <a:xfrm>
              <a:off x="6888480" y="2768600"/>
              <a:ext cx="792480" cy="792480"/>
            </a:xfrm>
            <a:prstGeom prst="rect">
              <a:avLst/>
            </a:prstGeom>
            <a:solidFill>
              <a:schemeClr val="accent6">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2883BB7-F27C-4539-A8B7-34F6F46325CA}"/>
                </a:ext>
              </a:extLst>
            </p:cNvPr>
            <p:cNvSpPr/>
            <p:nvPr/>
          </p:nvSpPr>
          <p:spPr>
            <a:xfrm>
              <a:off x="7680960" y="2768600"/>
              <a:ext cx="792480" cy="792480"/>
            </a:xfrm>
            <a:prstGeom prst="rect">
              <a:avLst/>
            </a:prstGeom>
            <a:solidFill>
              <a:schemeClr val="accent6">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3ECF8DF-8DF2-46F5-A42C-7C2834EECBE0}"/>
                </a:ext>
              </a:extLst>
            </p:cNvPr>
            <p:cNvSpPr/>
            <p:nvPr/>
          </p:nvSpPr>
          <p:spPr>
            <a:xfrm>
              <a:off x="8473440" y="197612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B45990-F01F-44B4-9EF5-C42E033CC65A}"/>
                </a:ext>
              </a:extLst>
            </p:cNvPr>
            <p:cNvSpPr/>
            <p:nvPr/>
          </p:nvSpPr>
          <p:spPr>
            <a:xfrm>
              <a:off x="9265920" y="197612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C530894-1FC0-49C2-861F-69430375844C}"/>
                </a:ext>
              </a:extLst>
            </p:cNvPr>
            <p:cNvSpPr/>
            <p:nvPr/>
          </p:nvSpPr>
          <p:spPr>
            <a:xfrm>
              <a:off x="10058400" y="1976120"/>
              <a:ext cx="792480" cy="792480"/>
            </a:xfrm>
            <a:prstGeom prst="rect">
              <a:avLst/>
            </a:prstGeom>
            <a:solidFill>
              <a:schemeClr val="bg1">
                <a:lumMod val="85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B305DD6-E4F1-46F3-8489-1579BAF3FD38}"/>
                </a:ext>
              </a:extLst>
            </p:cNvPr>
            <p:cNvSpPr/>
            <p:nvPr/>
          </p:nvSpPr>
          <p:spPr>
            <a:xfrm>
              <a:off x="8473440" y="276860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4AA2750-2D81-4040-8ACA-A1705C9D7028}"/>
                </a:ext>
              </a:extLst>
            </p:cNvPr>
            <p:cNvSpPr/>
            <p:nvPr/>
          </p:nvSpPr>
          <p:spPr>
            <a:xfrm>
              <a:off x="9265920" y="276860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C72E192-A520-4BBE-9E11-8BF21D94A223}"/>
                </a:ext>
              </a:extLst>
            </p:cNvPr>
            <p:cNvSpPr/>
            <p:nvPr/>
          </p:nvSpPr>
          <p:spPr>
            <a:xfrm>
              <a:off x="10058400" y="276860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Content Placeholder 2">
            <a:extLst>
              <a:ext uri="{FF2B5EF4-FFF2-40B4-BE49-F238E27FC236}">
                <a16:creationId xmlns:a16="http://schemas.microsoft.com/office/drawing/2014/main" id="{9E46C129-C9F9-4667-BF10-2AB80CE17EEA}"/>
              </a:ext>
            </a:extLst>
          </p:cNvPr>
          <p:cNvSpPr>
            <a:spLocks noGrp="1"/>
          </p:cNvSpPr>
          <p:nvPr>
            <p:ph idx="1"/>
          </p:nvPr>
        </p:nvSpPr>
        <p:spPr>
          <a:xfrm>
            <a:off x="1254761" y="4307839"/>
            <a:ext cx="10570350" cy="1759939"/>
          </a:xfrm>
        </p:spPr>
        <p:txBody>
          <a:bodyPr/>
          <a:lstStyle/>
          <a:p>
            <a:r>
              <a:rPr lang="en-US" dirty="0" err="1"/>
              <a:t>Gebruikt</a:t>
            </a:r>
            <a:r>
              <a:rPr lang="en-US" dirty="0"/>
              <a:t> het </a:t>
            </a:r>
            <a:r>
              <a:rPr lang="en-US" i="1" dirty="0" err="1"/>
              <a:t>slechtste</a:t>
            </a:r>
            <a:r>
              <a:rPr lang="en-US" dirty="0"/>
              <a:t> gat</a:t>
            </a:r>
          </a:p>
          <a:p>
            <a:pPr lvl="1"/>
            <a:r>
              <a:rPr lang="en-US" dirty="0" err="1"/>
              <a:t>D.i</a:t>
            </a:r>
            <a:r>
              <a:rPr lang="en-US" dirty="0"/>
              <a:t>. het </a:t>
            </a:r>
            <a:r>
              <a:rPr lang="en-US" dirty="0" err="1"/>
              <a:t>grootste</a:t>
            </a:r>
            <a:r>
              <a:rPr lang="en-US" dirty="0"/>
              <a:t> gat op de </a:t>
            </a:r>
            <a:r>
              <a:rPr lang="en-US" dirty="0" err="1"/>
              <a:t>schijf</a:t>
            </a:r>
            <a:endParaRPr lang="en-US" dirty="0"/>
          </a:p>
          <a:p>
            <a:pPr lvl="1"/>
            <a:r>
              <a:rPr lang="en-US" dirty="0"/>
              <a:t>De </a:t>
            </a:r>
            <a:r>
              <a:rPr lang="en-US" dirty="0" err="1"/>
              <a:t>ruimte</a:t>
            </a:r>
            <a:r>
              <a:rPr lang="en-US" dirty="0"/>
              <a:t> die </a:t>
            </a:r>
            <a:r>
              <a:rPr lang="en-US" dirty="0" err="1"/>
              <a:t>overblijft</a:t>
            </a:r>
            <a:r>
              <a:rPr lang="en-US" dirty="0"/>
              <a:t> is </a:t>
            </a:r>
            <a:r>
              <a:rPr lang="en-US" dirty="0" err="1"/>
              <a:t>groot</a:t>
            </a:r>
            <a:r>
              <a:rPr lang="en-US" dirty="0"/>
              <a:t>, </a:t>
            </a:r>
            <a:r>
              <a:rPr lang="en-US" dirty="0" err="1"/>
              <a:t>dus</a:t>
            </a:r>
            <a:r>
              <a:rPr lang="en-US" dirty="0"/>
              <a:t> </a:t>
            </a:r>
            <a:r>
              <a:rPr lang="en-US" dirty="0" err="1"/>
              <a:t>er</a:t>
            </a:r>
            <a:r>
              <a:rPr lang="en-US" dirty="0"/>
              <a:t> </a:t>
            </a:r>
            <a:r>
              <a:rPr lang="en-US" dirty="0" err="1"/>
              <a:t>kan</a:t>
            </a:r>
            <a:r>
              <a:rPr lang="en-US" dirty="0"/>
              <a:t> </a:t>
            </a:r>
            <a:r>
              <a:rPr lang="en-US" dirty="0" err="1"/>
              <a:t>waarschijnlijk</a:t>
            </a:r>
            <a:r>
              <a:rPr lang="en-US" dirty="0"/>
              <a:t> </a:t>
            </a:r>
            <a:r>
              <a:rPr lang="en-US" dirty="0" err="1"/>
              <a:t>nog</a:t>
            </a:r>
            <a:r>
              <a:rPr lang="en-US" dirty="0"/>
              <a:t> </a:t>
            </a:r>
            <a:r>
              <a:rPr lang="en-US" dirty="0" err="1"/>
              <a:t>wel</a:t>
            </a:r>
            <a:r>
              <a:rPr lang="en-US" dirty="0"/>
              <a:t> </a:t>
            </a:r>
            <a:r>
              <a:rPr lang="en-US" dirty="0" err="1"/>
              <a:t>een</a:t>
            </a:r>
            <a:r>
              <a:rPr lang="en-US" dirty="0"/>
              <a:t> </a:t>
            </a:r>
            <a:r>
              <a:rPr lang="en-US" dirty="0" err="1"/>
              <a:t>ander</a:t>
            </a:r>
            <a:r>
              <a:rPr lang="en-US" dirty="0"/>
              <a:t> </a:t>
            </a:r>
            <a:r>
              <a:rPr lang="en-US" dirty="0" err="1"/>
              <a:t>bestand</a:t>
            </a:r>
            <a:r>
              <a:rPr lang="en-US" dirty="0"/>
              <a:t> in</a:t>
            </a:r>
          </a:p>
        </p:txBody>
      </p:sp>
    </p:spTree>
    <p:extLst>
      <p:ext uri="{BB962C8B-B14F-4D97-AF65-F5344CB8AC3E}">
        <p14:creationId xmlns:p14="http://schemas.microsoft.com/office/powerpoint/2010/main" val="41393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
                                            <p:txEl>
                                              <p:pRg st="1" end="1"/>
                                            </p:txEl>
                                          </p:spTgt>
                                        </p:tgtEl>
                                        <p:attrNameLst>
                                          <p:attrName>style.visibility</p:attrName>
                                        </p:attrNameLst>
                                      </p:cBhvr>
                                      <p:to>
                                        <p:strVal val="visible"/>
                                      </p:to>
                                    </p:set>
                                    <p:animEffect transition="in" filter="fade">
                                      <p:cBhvr>
                                        <p:cTn id="10" dur="500"/>
                                        <p:tgtEl>
                                          <p:spTgt spid="3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animEffect transition="in" filter="fade">
                                      <p:cBhvr>
                                        <p:cTn id="15" dur="500"/>
                                        <p:tgtEl>
                                          <p:spTgt spid="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A697-91D6-4039-B6DB-05C65DBBB791}"/>
              </a:ext>
            </a:extLst>
          </p:cNvPr>
          <p:cNvSpPr>
            <a:spLocks noGrp="1"/>
          </p:cNvSpPr>
          <p:nvPr>
            <p:ph type="title"/>
          </p:nvPr>
        </p:nvSpPr>
        <p:spPr/>
        <p:txBody>
          <a:bodyPr/>
          <a:lstStyle/>
          <a:p>
            <a:r>
              <a:rPr lang="en-US" dirty="0" err="1"/>
              <a:t>Aaneengesloten</a:t>
            </a:r>
            <a:r>
              <a:rPr lang="en-US" dirty="0"/>
              <a:t> </a:t>
            </a:r>
            <a:r>
              <a:rPr lang="en-US" dirty="0" err="1"/>
              <a:t>bestanden</a:t>
            </a:r>
            <a:endParaRPr lang="en-US" dirty="0"/>
          </a:p>
        </p:txBody>
      </p:sp>
      <p:grpSp>
        <p:nvGrpSpPr>
          <p:cNvPr id="29" name="Group 28">
            <a:extLst>
              <a:ext uri="{FF2B5EF4-FFF2-40B4-BE49-F238E27FC236}">
                <a16:creationId xmlns:a16="http://schemas.microsoft.com/office/drawing/2014/main" id="{16DAD4DF-6B88-40AC-AE5F-2E74C1A74EBE}"/>
              </a:ext>
            </a:extLst>
          </p:cNvPr>
          <p:cNvGrpSpPr/>
          <p:nvPr/>
        </p:nvGrpSpPr>
        <p:grpSpPr>
          <a:xfrm>
            <a:off x="1341120" y="1976120"/>
            <a:ext cx="9509760" cy="1584960"/>
            <a:chOff x="1254760" y="2341880"/>
            <a:chExt cx="9509760" cy="1584960"/>
          </a:xfrm>
          <a:effectLst>
            <a:outerShdw blurRad="50800" dist="76200" dir="2700000" algn="tl" rotWithShape="0">
              <a:prstClr val="black">
                <a:alpha val="40000"/>
              </a:prstClr>
            </a:outerShdw>
          </a:effectLst>
        </p:grpSpPr>
        <p:sp>
          <p:nvSpPr>
            <p:cNvPr id="4" name="Rectangle 3">
              <a:extLst>
                <a:ext uri="{FF2B5EF4-FFF2-40B4-BE49-F238E27FC236}">
                  <a16:creationId xmlns:a16="http://schemas.microsoft.com/office/drawing/2014/main" id="{0FDD9B76-72F0-4EA9-B18D-17FCC6D4DE99}"/>
                </a:ext>
              </a:extLst>
            </p:cNvPr>
            <p:cNvSpPr/>
            <p:nvPr/>
          </p:nvSpPr>
          <p:spPr>
            <a:xfrm>
              <a:off x="1254760" y="234188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1A0965-24F0-441F-B7AA-D65E64E330E2}"/>
                </a:ext>
              </a:extLst>
            </p:cNvPr>
            <p:cNvSpPr/>
            <p:nvPr/>
          </p:nvSpPr>
          <p:spPr>
            <a:xfrm>
              <a:off x="2047240" y="2341880"/>
              <a:ext cx="792480" cy="792480"/>
            </a:xfrm>
            <a:prstGeom prst="rect">
              <a:avLst/>
            </a:prstGeom>
            <a:solidFill>
              <a:schemeClr val="accent1">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12A388C-14AC-490D-B6DA-35F90B0442B4}"/>
                </a:ext>
              </a:extLst>
            </p:cNvPr>
            <p:cNvSpPr/>
            <p:nvPr/>
          </p:nvSpPr>
          <p:spPr>
            <a:xfrm>
              <a:off x="2839720" y="2341880"/>
              <a:ext cx="792480" cy="792480"/>
            </a:xfrm>
            <a:prstGeom prst="rect">
              <a:avLst/>
            </a:prstGeom>
            <a:solidFill>
              <a:schemeClr val="accent1">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6E02E3-8543-4D5B-A0A8-1B1FD92C06DD}"/>
                </a:ext>
              </a:extLst>
            </p:cNvPr>
            <p:cNvSpPr/>
            <p:nvPr/>
          </p:nvSpPr>
          <p:spPr>
            <a:xfrm>
              <a:off x="1254760" y="313436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07033E2-C329-4978-A2C7-E58AB3E3C5DB}"/>
                </a:ext>
              </a:extLst>
            </p:cNvPr>
            <p:cNvSpPr/>
            <p:nvPr/>
          </p:nvSpPr>
          <p:spPr>
            <a:xfrm>
              <a:off x="2047240" y="313436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12CDCE4-2D12-433F-ABC4-5E19033990A1}"/>
                </a:ext>
              </a:extLst>
            </p:cNvPr>
            <p:cNvSpPr/>
            <p:nvPr/>
          </p:nvSpPr>
          <p:spPr>
            <a:xfrm>
              <a:off x="2839720" y="313436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12CAF1-E07C-4875-AEF5-4AE1E1ADF6B5}"/>
                </a:ext>
              </a:extLst>
            </p:cNvPr>
            <p:cNvSpPr/>
            <p:nvPr/>
          </p:nvSpPr>
          <p:spPr>
            <a:xfrm>
              <a:off x="3632200" y="2341880"/>
              <a:ext cx="792480" cy="792480"/>
            </a:xfrm>
            <a:prstGeom prst="rect">
              <a:avLst/>
            </a:prstGeom>
            <a:solidFill>
              <a:schemeClr val="accent1">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61B3075-26E8-4134-825E-C97305D94FB7}"/>
                </a:ext>
              </a:extLst>
            </p:cNvPr>
            <p:cNvSpPr/>
            <p:nvPr/>
          </p:nvSpPr>
          <p:spPr>
            <a:xfrm>
              <a:off x="4424680" y="2341880"/>
              <a:ext cx="792480" cy="792480"/>
            </a:xfrm>
            <a:prstGeom prst="rect">
              <a:avLst/>
            </a:prstGeom>
            <a:solidFill>
              <a:schemeClr val="accent1">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D2A3F3-F213-4F27-9932-58BC48AB2B54}"/>
                </a:ext>
              </a:extLst>
            </p:cNvPr>
            <p:cNvSpPr/>
            <p:nvPr/>
          </p:nvSpPr>
          <p:spPr>
            <a:xfrm>
              <a:off x="5217160" y="2341880"/>
              <a:ext cx="792480" cy="792480"/>
            </a:xfrm>
            <a:prstGeom prst="rect">
              <a:avLst/>
            </a:prstGeom>
            <a:solidFill>
              <a:schemeClr val="accent1">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0F6641-F5FD-4BB7-B158-B9932096809C}"/>
                </a:ext>
              </a:extLst>
            </p:cNvPr>
            <p:cNvSpPr/>
            <p:nvPr/>
          </p:nvSpPr>
          <p:spPr>
            <a:xfrm>
              <a:off x="3632200" y="313436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60C770-458A-4C04-9AB7-31EE502C2B94}"/>
                </a:ext>
              </a:extLst>
            </p:cNvPr>
            <p:cNvSpPr/>
            <p:nvPr/>
          </p:nvSpPr>
          <p:spPr>
            <a:xfrm>
              <a:off x="4424680" y="3134360"/>
              <a:ext cx="792480" cy="792480"/>
            </a:xfrm>
            <a:prstGeom prst="rect">
              <a:avLst/>
            </a:prstGeom>
            <a:solidFill>
              <a:schemeClr val="accent2">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89BDD3-B16E-409A-8D64-365B03C2863A}"/>
                </a:ext>
              </a:extLst>
            </p:cNvPr>
            <p:cNvSpPr/>
            <p:nvPr/>
          </p:nvSpPr>
          <p:spPr>
            <a:xfrm>
              <a:off x="5217160" y="3134360"/>
              <a:ext cx="792480" cy="792480"/>
            </a:xfrm>
            <a:prstGeom prst="rect">
              <a:avLst/>
            </a:prstGeom>
            <a:solidFill>
              <a:schemeClr val="accent2">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1AE287F-E80F-4A7D-A036-48F9C8FC904B}"/>
                </a:ext>
              </a:extLst>
            </p:cNvPr>
            <p:cNvSpPr/>
            <p:nvPr/>
          </p:nvSpPr>
          <p:spPr>
            <a:xfrm>
              <a:off x="6009640" y="234188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7738382-7F36-4472-8114-DBF3DF9D8A1A}"/>
                </a:ext>
              </a:extLst>
            </p:cNvPr>
            <p:cNvSpPr/>
            <p:nvPr/>
          </p:nvSpPr>
          <p:spPr>
            <a:xfrm>
              <a:off x="6802120" y="234188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E65B7E-B0FC-4CB6-96E1-07F7810CCAE2}"/>
                </a:ext>
              </a:extLst>
            </p:cNvPr>
            <p:cNvSpPr/>
            <p:nvPr/>
          </p:nvSpPr>
          <p:spPr>
            <a:xfrm>
              <a:off x="7594600" y="234188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42B8474-FC6B-459D-B39E-90A9E7483F05}"/>
                </a:ext>
              </a:extLst>
            </p:cNvPr>
            <p:cNvSpPr/>
            <p:nvPr/>
          </p:nvSpPr>
          <p:spPr>
            <a:xfrm>
              <a:off x="6009640" y="3134360"/>
              <a:ext cx="792480" cy="792480"/>
            </a:xfrm>
            <a:prstGeom prst="rect">
              <a:avLst/>
            </a:prstGeom>
            <a:solidFill>
              <a:schemeClr val="accent2">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05F756F-A9C7-4C22-AF63-CB7C653BE111}"/>
                </a:ext>
              </a:extLst>
            </p:cNvPr>
            <p:cNvSpPr/>
            <p:nvPr/>
          </p:nvSpPr>
          <p:spPr>
            <a:xfrm>
              <a:off x="6802120" y="313436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2883BB7-F27C-4539-A8B7-34F6F46325CA}"/>
                </a:ext>
              </a:extLst>
            </p:cNvPr>
            <p:cNvSpPr/>
            <p:nvPr/>
          </p:nvSpPr>
          <p:spPr>
            <a:xfrm>
              <a:off x="7594600" y="3134360"/>
              <a:ext cx="792480" cy="792480"/>
            </a:xfrm>
            <a:prstGeom prst="rect">
              <a:avLst/>
            </a:prstGeom>
            <a:solidFill>
              <a:schemeClr val="accent4">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3ECF8DF-8DF2-46F5-A42C-7C2834EECBE0}"/>
                </a:ext>
              </a:extLst>
            </p:cNvPr>
            <p:cNvSpPr/>
            <p:nvPr/>
          </p:nvSpPr>
          <p:spPr>
            <a:xfrm>
              <a:off x="8387080" y="234188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B45990-F01F-44B4-9EF5-C42E033CC65A}"/>
                </a:ext>
              </a:extLst>
            </p:cNvPr>
            <p:cNvSpPr/>
            <p:nvPr/>
          </p:nvSpPr>
          <p:spPr>
            <a:xfrm>
              <a:off x="9179560" y="234188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C530894-1FC0-49C2-861F-69430375844C}"/>
                </a:ext>
              </a:extLst>
            </p:cNvPr>
            <p:cNvSpPr/>
            <p:nvPr/>
          </p:nvSpPr>
          <p:spPr>
            <a:xfrm>
              <a:off x="9972040" y="234188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B305DD6-E4F1-46F3-8489-1579BAF3FD38}"/>
                </a:ext>
              </a:extLst>
            </p:cNvPr>
            <p:cNvSpPr/>
            <p:nvPr/>
          </p:nvSpPr>
          <p:spPr>
            <a:xfrm>
              <a:off x="8387080" y="3134360"/>
              <a:ext cx="792480" cy="792480"/>
            </a:xfrm>
            <a:prstGeom prst="rect">
              <a:avLst/>
            </a:prstGeom>
            <a:solidFill>
              <a:schemeClr val="accent4">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4AA2750-2D81-4040-8ACA-A1705C9D7028}"/>
                </a:ext>
              </a:extLst>
            </p:cNvPr>
            <p:cNvSpPr/>
            <p:nvPr/>
          </p:nvSpPr>
          <p:spPr>
            <a:xfrm>
              <a:off x="9179560" y="3134360"/>
              <a:ext cx="792480" cy="792480"/>
            </a:xfrm>
            <a:prstGeom prst="rect">
              <a:avLst/>
            </a:prstGeom>
            <a:solidFill>
              <a:schemeClr val="accent4">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C72E192-A520-4BBE-9E11-8BF21D94A223}"/>
                </a:ext>
              </a:extLst>
            </p:cNvPr>
            <p:cNvSpPr/>
            <p:nvPr/>
          </p:nvSpPr>
          <p:spPr>
            <a:xfrm>
              <a:off x="9972040" y="313436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Content Placeholder 2">
            <a:extLst>
              <a:ext uri="{FF2B5EF4-FFF2-40B4-BE49-F238E27FC236}">
                <a16:creationId xmlns:a16="http://schemas.microsoft.com/office/drawing/2014/main" id="{9E46C129-C9F9-4667-BF10-2AB80CE17EEA}"/>
              </a:ext>
            </a:extLst>
          </p:cNvPr>
          <p:cNvSpPr>
            <a:spLocks noGrp="1"/>
          </p:cNvSpPr>
          <p:nvPr>
            <p:ph idx="1"/>
          </p:nvPr>
        </p:nvSpPr>
        <p:spPr>
          <a:xfrm>
            <a:off x="1254761" y="4307839"/>
            <a:ext cx="10570350" cy="1759939"/>
          </a:xfrm>
        </p:spPr>
        <p:txBody>
          <a:bodyPr/>
          <a:lstStyle/>
          <a:p>
            <a:r>
              <a:rPr lang="en-US" dirty="0" err="1"/>
              <a:t>Nieuw</a:t>
            </a:r>
            <a:r>
              <a:rPr lang="en-US" dirty="0"/>
              <a:t> </a:t>
            </a:r>
            <a:r>
              <a:rPr lang="en-US" dirty="0" err="1"/>
              <a:t>bestand</a:t>
            </a:r>
            <a:r>
              <a:rPr lang="en-US" dirty="0"/>
              <a:t> van 3 </a:t>
            </a:r>
            <a:r>
              <a:rPr lang="en-US" dirty="0" err="1"/>
              <a:t>blokken</a:t>
            </a:r>
            <a:r>
              <a:rPr lang="en-US" dirty="0"/>
              <a:t> </a:t>
            </a:r>
            <a:r>
              <a:rPr lang="en-US" dirty="0" err="1"/>
              <a:t>toevoegen</a:t>
            </a:r>
            <a:r>
              <a:rPr lang="en-US" dirty="0"/>
              <a:t>? </a:t>
            </a:r>
            <a:r>
              <a:rPr lang="en-US" dirty="0" err="1">
                <a:solidFill>
                  <a:srgbClr val="FF0000"/>
                </a:solidFill>
              </a:rPr>
              <a:t>Gaat</a:t>
            </a:r>
            <a:r>
              <a:rPr lang="en-US" dirty="0">
                <a:solidFill>
                  <a:srgbClr val="FF0000"/>
                </a:solidFill>
              </a:rPr>
              <a:t> </a:t>
            </a:r>
            <a:r>
              <a:rPr lang="en-US" dirty="0" err="1">
                <a:solidFill>
                  <a:srgbClr val="FF0000"/>
                </a:solidFill>
              </a:rPr>
              <a:t>niet</a:t>
            </a:r>
            <a:r>
              <a:rPr lang="en-US" dirty="0">
                <a:solidFill>
                  <a:srgbClr val="FF0000"/>
                </a:solidFill>
              </a:rPr>
              <a:t>.</a:t>
            </a:r>
          </a:p>
          <a:p>
            <a:r>
              <a:rPr lang="en-US" dirty="0"/>
              <a:t>Het </a:t>
            </a:r>
            <a:r>
              <a:rPr lang="en-US" dirty="0" err="1"/>
              <a:t>groene</a:t>
            </a:r>
            <a:r>
              <a:rPr lang="en-US" dirty="0"/>
              <a:t> </a:t>
            </a:r>
            <a:r>
              <a:rPr lang="en-US" dirty="0" err="1"/>
              <a:t>bestand</a:t>
            </a:r>
            <a:r>
              <a:rPr lang="en-US" dirty="0"/>
              <a:t> </a:t>
            </a:r>
            <a:r>
              <a:rPr lang="en-US" dirty="0" err="1"/>
              <a:t>een</a:t>
            </a:r>
            <a:r>
              <a:rPr lang="en-US" dirty="0"/>
              <a:t> </a:t>
            </a:r>
            <a:r>
              <a:rPr lang="en-US" dirty="0" err="1"/>
              <a:t>blok</a:t>
            </a:r>
            <a:r>
              <a:rPr lang="en-US" dirty="0"/>
              <a:t> </a:t>
            </a:r>
            <a:r>
              <a:rPr lang="en-US" dirty="0" err="1"/>
              <a:t>verlengen</a:t>
            </a:r>
            <a:r>
              <a:rPr lang="en-US" dirty="0"/>
              <a:t>? </a:t>
            </a:r>
            <a:r>
              <a:rPr lang="en-US" dirty="0" err="1">
                <a:solidFill>
                  <a:srgbClr val="FF0000"/>
                </a:solidFill>
              </a:rPr>
              <a:t>Gaat</a:t>
            </a:r>
            <a:r>
              <a:rPr lang="en-US" dirty="0">
                <a:solidFill>
                  <a:srgbClr val="FF0000"/>
                </a:solidFill>
              </a:rPr>
              <a:t> </a:t>
            </a:r>
            <a:r>
              <a:rPr lang="en-US" dirty="0" err="1">
                <a:solidFill>
                  <a:srgbClr val="FF0000"/>
                </a:solidFill>
              </a:rPr>
              <a:t>niet</a:t>
            </a:r>
            <a:r>
              <a:rPr lang="en-US" dirty="0">
                <a:solidFill>
                  <a:srgbClr val="FF0000"/>
                </a:solidFill>
              </a:rPr>
              <a:t>.</a:t>
            </a:r>
          </a:p>
        </p:txBody>
      </p:sp>
    </p:spTree>
    <p:extLst>
      <p:ext uri="{BB962C8B-B14F-4D97-AF65-F5344CB8AC3E}">
        <p14:creationId xmlns:p14="http://schemas.microsoft.com/office/powerpoint/2010/main" val="49515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fade">
                                      <p:cBhvr>
                                        <p:cTn id="12" dur="500"/>
                                        <p:tgtEl>
                                          <p:spTgt spid="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1027"/>
          <p:cNvSpPr>
            <a:spLocks noGrp="1" noChangeArrowheads="1"/>
          </p:cNvSpPr>
          <p:nvPr>
            <p:ph type="body" idx="1"/>
          </p:nvPr>
        </p:nvSpPr>
        <p:spPr>
          <a:xfrm>
            <a:off x="1566949" y="1665316"/>
            <a:ext cx="9067800" cy="5334000"/>
          </a:xfrm>
          <a:noFill/>
        </p:spPr>
        <p:txBody>
          <a:bodyPr/>
          <a:lstStyle/>
          <a:p>
            <a:pPr marL="0" indent="0">
              <a:spcBef>
                <a:spcPct val="50000"/>
              </a:spcBef>
              <a:buNone/>
              <a:tabLst>
                <a:tab pos="666750" algn="l"/>
                <a:tab pos="3048000" algn="l"/>
              </a:tabLst>
            </a:pPr>
            <a:r>
              <a:rPr lang="en-US" altLang="en-US" sz="4800" u="sng" dirty="0"/>
              <a:t>H4: </a:t>
            </a:r>
            <a:r>
              <a:rPr lang="en-US" altLang="en-US" sz="4800" u="sng" dirty="0" err="1"/>
              <a:t>Bestandssystemen</a:t>
            </a:r>
            <a:endParaRPr lang="nl-NL" altLang="en-US" sz="4800" u="sng" dirty="0"/>
          </a:p>
          <a:p>
            <a:pPr>
              <a:spcBef>
                <a:spcPct val="50000"/>
              </a:spcBef>
              <a:tabLst>
                <a:tab pos="666750" algn="l"/>
                <a:tab pos="3048000" algn="l"/>
              </a:tabLst>
            </a:pPr>
            <a:r>
              <a:rPr lang="nl-NL" altLang="en-US" sz="3200" dirty="0">
                <a:solidFill>
                  <a:srgbClr val="E00049"/>
                </a:solidFill>
              </a:rPr>
              <a:t>Bestanden</a:t>
            </a:r>
          </a:p>
          <a:p>
            <a:pPr>
              <a:spcBef>
                <a:spcPct val="50000"/>
              </a:spcBef>
              <a:tabLst>
                <a:tab pos="666750" algn="l"/>
                <a:tab pos="3048000" algn="l"/>
              </a:tabLst>
            </a:pPr>
            <a:r>
              <a:rPr lang="nl-NL" altLang="en-US" sz="3200" dirty="0"/>
              <a:t>Structuur van bestandssystemen</a:t>
            </a:r>
          </a:p>
          <a:p>
            <a:pPr>
              <a:spcBef>
                <a:spcPct val="50000"/>
              </a:spcBef>
              <a:tabLst>
                <a:tab pos="666750" algn="l"/>
                <a:tab pos="3048000" algn="l"/>
              </a:tabLst>
            </a:pPr>
            <a:r>
              <a:rPr lang="nl-NL" altLang="en-US" sz="3200" dirty="0"/>
              <a:t>Aaneengesloten bestanden</a:t>
            </a:r>
          </a:p>
          <a:p>
            <a:pPr>
              <a:spcBef>
                <a:spcPct val="50000"/>
              </a:spcBef>
              <a:tabLst>
                <a:tab pos="666750" algn="l"/>
                <a:tab pos="3048000" algn="l"/>
              </a:tabLst>
            </a:pPr>
            <a:r>
              <a:rPr lang="nl-NL" altLang="en-US" sz="3200" dirty="0"/>
              <a:t>Niet-aaneengesloten bestanden</a:t>
            </a:r>
          </a:p>
          <a:p>
            <a:pPr>
              <a:spcBef>
                <a:spcPct val="50000"/>
              </a:spcBef>
              <a:tabLst>
                <a:tab pos="666750" algn="l"/>
                <a:tab pos="3048000" algn="l"/>
              </a:tabLst>
            </a:pPr>
            <a:r>
              <a:rPr lang="nl-NL" altLang="en-US" sz="3200" dirty="0"/>
              <a:t>Directories</a:t>
            </a:r>
          </a:p>
          <a:p>
            <a:pPr>
              <a:spcBef>
                <a:spcPct val="50000"/>
              </a:spcBef>
              <a:tabLst>
                <a:tab pos="666750" algn="l"/>
                <a:tab pos="3048000" algn="l"/>
              </a:tabLst>
            </a:pPr>
            <a:r>
              <a:rPr lang="nl-NL" altLang="en-US" sz="3200" dirty="0"/>
              <a:t>Voorbeelden</a:t>
            </a:r>
          </a:p>
        </p:txBody>
      </p:sp>
    </p:spTree>
    <p:extLst>
      <p:ext uri="{BB962C8B-B14F-4D97-AF65-F5344CB8AC3E}">
        <p14:creationId xmlns:p14="http://schemas.microsoft.com/office/powerpoint/2010/main" val="191999118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A697-91D6-4039-B6DB-05C65DBBB791}"/>
              </a:ext>
            </a:extLst>
          </p:cNvPr>
          <p:cNvSpPr>
            <a:spLocks noGrp="1"/>
          </p:cNvSpPr>
          <p:nvPr>
            <p:ph type="title"/>
          </p:nvPr>
        </p:nvSpPr>
        <p:spPr/>
        <p:txBody>
          <a:bodyPr/>
          <a:lstStyle/>
          <a:p>
            <a:r>
              <a:rPr lang="en-US" dirty="0" err="1"/>
              <a:t>Fragmentatie</a:t>
            </a:r>
            <a:endParaRPr lang="en-US" dirty="0"/>
          </a:p>
        </p:txBody>
      </p:sp>
      <p:grpSp>
        <p:nvGrpSpPr>
          <p:cNvPr id="29" name="Group 28">
            <a:extLst>
              <a:ext uri="{FF2B5EF4-FFF2-40B4-BE49-F238E27FC236}">
                <a16:creationId xmlns:a16="http://schemas.microsoft.com/office/drawing/2014/main" id="{16DAD4DF-6B88-40AC-AE5F-2E74C1A74EBE}"/>
              </a:ext>
            </a:extLst>
          </p:cNvPr>
          <p:cNvGrpSpPr/>
          <p:nvPr/>
        </p:nvGrpSpPr>
        <p:grpSpPr>
          <a:xfrm>
            <a:off x="1341120" y="1976120"/>
            <a:ext cx="9509760" cy="1584960"/>
            <a:chOff x="1254760" y="2341880"/>
            <a:chExt cx="9509760" cy="1584960"/>
          </a:xfrm>
          <a:effectLst>
            <a:outerShdw blurRad="50800" dist="76200" dir="2700000" algn="tl" rotWithShape="0">
              <a:prstClr val="black">
                <a:alpha val="40000"/>
              </a:prstClr>
            </a:outerShdw>
          </a:effectLst>
        </p:grpSpPr>
        <p:sp>
          <p:nvSpPr>
            <p:cNvPr id="4" name="Rectangle 3">
              <a:extLst>
                <a:ext uri="{FF2B5EF4-FFF2-40B4-BE49-F238E27FC236}">
                  <a16:creationId xmlns:a16="http://schemas.microsoft.com/office/drawing/2014/main" id="{0FDD9B76-72F0-4EA9-B18D-17FCC6D4DE99}"/>
                </a:ext>
              </a:extLst>
            </p:cNvPr>
            <p:cNvSpPr/>
            <p:nvPr/>
          </p:nvSpPr>
          <p:spPr>
            <a:xfrm>
              <a:off x="1254760" y="234188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01A0965-24F0-441F-B7AA-D65E64E330E2}"/>
                </a:ext>
              </a:extLst>
            </p:cNvPr>
            <p:cNvSpPr/>
            <p:nvPr/>
          </p:nvSpPr>
          <p:spPr>
            <a:xfrm>
              <a:off x="2047240" y="2341880"/>
              <a:ext cx="792480" cy="792480"/>
            </a:xfrm>
            <a:prstGeom prst="rect">
              <a:avLst/>
            </a:prstGeom>
            <a:solidFill>
              <a:schemeClr val="accent1">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12A388C-14AC-490D-B6DA-35F90B0442B4}"/>
                </a:ext>
              </a:extLst>
            </p:cNvPr>
            <p:cNvSpPr/>
            <p:nvPr/>
          </p:nvSpPr>
          <p:spPr>
            <a:xfrm>
              <a:off x="2839720" y="2341880"/>
              <a:ext cx="792480" cy="792480"/>
            </a:xfrm>
            <a:prstGeom prst="rect">
              <a:avLst/>
            </a:prstGeom>
            <a:solidFill>
              <a:schemeClr val="accent1">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6E02E3-8543-4D5B-A0A8-1B1FD92C06DD}"/>
                </a:ext>
              </a:extLst>
            </p:cNvPr>
            <p:cNvSpPr/>
            <p:nvPr/>
          </p:nvSpPr>
          <p:spPr>
            <a:xfrm>
              <a:off x="1254760" y="313436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07033E2-C329-4978-A2C7-E58AB3E3C5DB}"/>
                </a:ext>
              </a:extLst>
            </p:cNvPr>
            <p:cNvSpPr/>
            <p:nvPr/>
          </p:nvSpPr>
          <p:spPr>
            <a:xfrm>
              <a:off x="2047240" y="313436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12CDCE4-2D12-433F-ABC4-5E19033990A1}"/>
                </a:ext>
              </a:extLst>
            </p:cNvPr>
            <p:cNvSpPr/>
            <p:nvPr/>
          </p:nvSpPr>
          <p:spPr>
            <a:xfrm>
              <a:off x="2839720" y="313436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12CAF1-E07C-4875-AEF5-4AE1E1ADF6B5}"/>
                </a:ext>
              </a:extLst>
            </p:cNvPr>
            <p:cNvSpPr/>
            <p:nvPr/>
          </p:nvSpPr>
          <p:spPr>
            <a:xfrm>
              <a:off x="3632200" y="2341880"/>
              <a:ext cx="792480" cy="792480"/>
            </a:xfrm>
            <a:prstGeom prst="rect">
              <a:avLst/>
            </a:prstGeom>
            <a:solidFill>
              <a:schemeClr val="accent1">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61B3075-26E8-4134-825E-C97305D94FB7}"/>
                </a:ext>
              </a:extLst>
            </p:cNvPr>
            <p:cNvSpPr/>
            <p:nvPr/>
          </p:nvSpPr>
          <p:spPr>
            <a:xfrm>
              <a:off x="4424680" y="2341880"/>
              <a:ext cx="792480" cy="792480"/>
            </a:xfrm>
            <a:prstGeom prst="rect">
              <a:avLst/>
            </a:prstGeom>
            <a:solidFill>
              <a:schemeClr val="accent1">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D2A3F3-F213-4F27-9932-58BC48AB2B54}"/>
                </a:ext>
              </a:extLst>
            </p:cNvPr>
            <p:cNvSpPr/>
            <p:nvPr/>
          </p:nvSpPr>
          <p:spPr>
            <a:xfrm>
              <a:off x="5217160" y="2341880"/>
              <a:ext cx="792480" cy="792480"/>
            </a:xfrm>
            <a:prstGeom prst="rect">
              <a:avLst/>
            </a:prstGeom>
            <a:solidFill>
              <a:schemeClr val="accent1">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0F6641-F5FD-4BB7-B158-B9932096809C}"/>
                </a:ext>
              </a:extLst>
            </p:cNvPr>
            <p:cNvSpPr/>
            <p:nvPr/>
          </p:nvSpPr>
          <p:spPr>
            <a:xfrm>
              <a:off x="3632200" y="313436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260C770-458A-4C04-9AB7-31EE502C2B94}"/>
                </a:ext>
              </a:extLst>
            </p:cNvPr>
            <p:cNvSpPr/>
            <p:nvPr/>
          </p:nvSpPr>
          <p:spPr>
            <a:xfrm>
              <a:off x="4424680" y="3134360"/>
              <a:ext cx="792480" cy="792480"/>
            </a:xfrm>
            <a:prstGeom prst="rect">
              <a:avLst/>
            </a:prstGeom>
            <a:solidFill>
              <a:schemeClr val="accent2">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E89BDD3-B16E-409A-8D64-365B03C2863A}"/>
                </a:ext>
              </a:extLst>
            </p:cNvPr>
            <p:cNvSpPr/>
            <p:nvPr/>
          </p:nvSpPr>
          <p:spPr>
            <a:xfrm>
              <a:off x="5217160" y="3134360"/>
              <a:ext cx="792480" cy="792480"/>
            </a:xfrm>
            <a:prstGeom prst="rect">
              <a:avLst/>
            </a:prstGeom>
            <a:solidFill>
              <a:schemeClr val="accent2">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1AE287F-E80F-4A7D-A036-48F9C8FC904B}"/>
                </a:ext>
              </a:extLst>
            </p:cNvPr>
            <p:cNvSpPr/>
            <p:nvPr/>
          </p:nvSpPr>
          <p:spPr>
            <a:xfrm>
              <a:off x="6009640" y="234188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7738382-7F36-4472-8114-DBF3DF9D8A1A}"/>
                </a:ext>
              </a:extLst>
            </p:cNvPr>
            <p:cNvSpPr/>
            <p:nvPr/>
          </p:nvSpPr>
          <p:spPr>
            <a:xfrm>
              <a:off x="6802120" y="234188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E65B7E-B0FC-4CB6-96E1-07F7810CCAE2}"/>
                </a:ext>
              </a:extLst>
            </p:cNvPr>
            <p:cNvSpPr/>
            <p:nvPr/>
          </p:nvSpPr>
          <p:spPr>
            <a:xfrm>
              <a:off x="7594600" y="234188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42B8474-FC6B-459D-B39E-90A9E7483F05}"/>
                </a:ext>
              </a:extLst>
            </p:cNvPr>
            <p:cNvSpPr/>
            <p:nvPr/>
          </p:nvSpPr>
          <p:spPr>
            <a:xfrm>
              <a:off x="6009640" y="3134360"/>
              <a:ext cx="792480" cy="792480"/>
            </a:xfrm>
            <a:prstGeom prst="rect">
              <a:avLst/>
            </a:prstGeom>
            <a:solidFill>
              <a:schemeClr val="accent2">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05F756F-A9C7-4C22-AF63-CB7C653BE111}"/>
                </a:ext>
              </a:extLst>
            </p:cNvPr>
            <p:cNvSpPr/>
            <p:nvPr/>
          </p:nvSpPr>
          <p:spPr>
            <a:xfrm>
              <a:off x="6802120" y="313436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2883BB7-F27C-4539-A8B7-34F6F46325CA}"/>
                </a:ext>
              </a:extLst>
            </p:cNvPr>
            <p:cNvSpPr/>
            <p:nvPr/>
          </p:nvSpPr>
          <p:spPr>
            <a:xfrm>
              <a:off x="7594600" y="3134360"/>
              <a:ext cx="792480" cy="792480"/>
            </a:xfrm>
            <a:prstGeom prst="rect">
              <a:avLst/>
            </a:prstGeom>
            <a:solidFill>
              <a:schemeClr val="accent4">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3ECF8DF-8DF2-46F5-A42C-7C2834EECBE0}"/>
                </a:ext>
              </a:extLst>
            </p:cNvPr>
            <p:cNvSpPr/>
            <p:nvPr/>
          </p:nvSpPr>
          <p:spPr>
            <a:xfrm>
              <a:off x="8387080" y="234188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B45990-F01F-44B4-9EF5-C42E033CC65A}"/>
                </a:ext>
              </a:extLst>
            </p:cNvPr>
            <p:cNvSpPr/>
            <p:nvPr/>
          </p:nvSpPr>
          <p:spPr>
            <a:xfrm>
              <a:off x="9179560" y="234188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C530894-1FC0-49C2-861F-69430375844C}"/>
                </a:ext>
              </a:extLst>
            </p:cNvPr>
            <p:cNvSpPr/>
            <p:nvPr/>
          </p:nvSpPr>
          <p:spPr>
            <a:xfrm>
              <a:off x="9972040" y="2341880"/>
              <a:ext cx="792480" cy="792480"/>
            </a:xfrm>
            <a:prstGeom prst="rect">
              <a:avLst/>
            </a:prstGeom>
            <a:solidFill>
              <a:schemeClr val="accent6">
                <a:lumMod val="60000"/>
                <a:lumOff val="4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B305DD6-E4F1-46F3-8489-1579BAF3FD38}"/>
                </a:ext>
              </a:extLst>
            </p:cNvPr>
            <p:cNvSpPr/>
            <p:nvPr/>
          </p:nvSpPr>
          <p:spPr>
            <a:xfrm>
              <a:off x="8387080" y="3134360"/>
              <a:ext cx="792480" cy="792480"/>
            </a:xfrm>
            <a:prstGeom prst="rect">
              <a:avLst/>
            </a:prstGeom>
            <a:solidFill>
              <a:schemeClr val="accent4">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4AA2750-2D81-4040-8ACA-A1705C9D7028}"/>
                </a:ext>
              </a:extLst>
            </p:cNvPr>
            <p:cNvSpPr/>
            <p:nvPr/>
          </p:nvSpPr>
          <p:spPr>
            <a:xfrm>
              <a:off x="9179560" y="3134360"/>
              <a:ext cx="792480" cy="792480"/>
            </a:xfrm>
            <a:prstGeom prst="rect">
              <a:avLst/>
            </a:prstGeom>
            <a:solidFill>
              <a:schemeClr val="accent4">
                <a:lumMod val="40000"/>
                <a:lumOff val="60000"/>
              </a:schemeClr>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C72E192-A520-4BBE-9E11-8BF21D94A223}"/>
                </a:ext>
              </a:extLst>
            </p:cNvPr>
            <p:cNvSpPr/>
            <p:nvPr/>
          </p:nvSpPr>
          <p:spPr>
            <a:xfrm>
              <a:off x="9972040" y="3134360"/>
              <a:ext cx="792480" cy="7924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Content Placeholder 2">
            <a:extLst>
              <a:ext uri="{FF2B5EF4-FFF2-40B4-BE49-F238E27FC236}">
                <a16:creationId xmlns:a16="http://schemas.microsoft.com/office/drawing/2014/main" id="{9E46C129-C9F9-4667-BF10-2AB80CE17EEA}"/>
              </a:ext>
            </a:extLst>
          </p:cNvPr>
          <p:cNvSpPr>
            <a:spLocks noGrp="1"/>
          </p:cNvSpPr>
          <p:nvPr>
            <p:ph idx="1"/>
          </p:nvPr>
        </p:nvSpPr>
        <p:spPr>
          <a:xfrm>
            <a:off x="1254761" y="4307839"/>
            <a:ext cx="10570350" cy="1759939"/>
          </a:xfrm>
        </p:spPr>
        <p:txBody>
          <a:bodyPr/>
          <a:lstStyle/>
          <a:p>
            <a:r>
              <a:rPr lang="en-US" dirty="0"/>
              <a:t>De </a:t>
            </a:r>
            <a:r>
              <a:rPr lang="en-US" dirty="0" err="1"/>
              <a:t>witte</a:t>
            </a:r>
            <a:r>
              <a:rPr lang="en-US" dirty="0"/>
              <a:t> </a:t>
            </a:r>
            <a:r>
              <a:rPr lang="en-US" dirty="0" err="1"/>
              <a:t>stukken</a:t>
            </a:r>
            <a:r>
              <a:rPr lang="en-US" dirty="0"/>
              <a:t> </a:t>
            </a:r>
            <a:r>
              <a:rPr lang="en-US" dirty="0" err="1"/>
              <a:t>tussen</a:t>
            </a:r>
            <a:r>
              <a:rPr lang="en-US" dirty="0"/>
              <a:t> </a:t>
            </a:r>
            <a:r>
              <a:rPr lang="en-US" dirty="0" err="1"/>
              <a:t>bestanden</a:t>
            </a:r>
            <a:r>
              <a:rPr lang="en-US" dirty="0"/>
              <a:t> </a:t>
            </a:r>
            <a:r>
              <a:rPr lang="en-US" dirty="0" err="1"/>
              <a:t>noemt</a:t>
            </a:r>
            <a:r>
              <a:rPr lang="en-US" dirty="0"/>
              <a:t> men </a:t>
            </a:r>
            <a:r>
              <a:rPr lang="en-US" dirty="0" err="1">
                <a:solidFill>
                  <a:srgbClr val="E00049"/>
                </a:solidFill>
              </a:rPr>
              <a:t>fragmentatie</a:t>
            </a:r>
            <a:endParaRPr lang="en-US" dirty="0">
              <a:solidFill>
                <a:srgbClr val="E00049"/>
              </a:solidFill>
            </a:endParaRPr>
          </a:p>
          <a:p>
            <a:pPr lvl="1"/>
            <a:r>
              <a:rPr lang="en-US" dirty="0"/>
              <a:t>Hoe </a:t>
            </a:r>
            <a:r>
              <a:rPr lang="en-US" dirty="0" err="1"/>
              <a:t>langer</a:t>
            </a:r>
            <a:r>
              <a:rPr lang="en-US" dirty="0"/>
              <a:t> de </a:t>
            </a:r>
            <a:r>
              <a:rPr lang="en-US" dirty="0" err="1"/>
              <a:t>schijf</a:t>
            </a:r>
            <a:r>
              <a:rPr lang="en-US" dirty="0"/>
              <a:t> in </a:t>
            </a:r>
            <a:r>
              <a:rPr lang="en-US" dirty="0" err="1"/>
              <a:t>gebruik</a:t>
            </a:r>
            <a:r>
              <a:rPr lang="en-US" dirty="0"/>
              <a:t> is, hoe </a:t>
            </a:r>
            <a:r>
              <a:rPr lang="en-US" dirty="0" err="1"/>
              <a:t>meer</a:t>
            </a:r>
            <a:r>
              <a:rPr lang="en-US" dirty="0"/>
              <a:t> </a:t>
            </a:r>
            <a:r>
              <a:rPr lang="en-US" dirty="0" err="1"/>
              <a:t>gefragmenteerd</a:t>
            </a:r>
            <a:r>
              <a:rPr lang="en-US" dirty="0"/>
              <a:t> </a:t>
            </a:r>
            <a:r>
              <a:rPr lang="en-US" dirty="0" err="1"/>
              <a:t>ze</a:t>
            </a:r>
            <a:r>
              <a:rPr lang="en-US" dirty="0"/>
              <a:t> </a:t>
            </a:r>
            <a:r>
              <a:rPr lang="en-US" dirty="0" err="1"/>
              <a:t>raakt</a:t>
            </a:r>
            <a:endParaRPr lang="en-US" dirty="0"/>
          </a:p>
          <a:p>
            <a:pPr lvl="1"/>
            <a:endParaRPr lang="en-US" dirty="0"/>
          </a:p>
          <a:p>
            <a:pPr lvl="1"/>
            <a:r>
              <a:rPr lang="en-US" dirty="0" err="1"/>
              <a:t>Lastig</a:t>
            </a:r>
            <a:r>
              <a:rPr lang="en-US" dirty="0"/>
              <a:t>, want is </a:t>
            </a:r>
            <a:r>
              <a:rPr lang="en-US" dirty="0" err="1"/>
              <a:t>eigenlijk</a:t>
            </a:r>
            <a:r>
              <a:rPr lang="en-US" dirty="0"/>
              <a:t> </a:t>
            </a:r>
            <a:r>
              <a:rPr lang="en-US" dirty="0" err="1"/>
              <a:t>verloren</a:t>
            </a:r>
            <a:r>
              <a:rPr lang="en-US" dirty="0"/>
              <a:t> </a:t>
            </a:r>
            <a:r>
              <a:rPr lang="en-US" dirty="0" err="1"/>
              <a:t>ruimte</a:t>
            </a:r>
            <a:r>
              <a:rPr lang="en-US" dirty="0"/>
              <a:t>…</a:t>
            </a:r>
          </a:p>
        </p:txBody>
      </p:sp>
    </p:spTree>
    <p:extLst>
      <p:ext uri="{BB962C8B-B14F-4D97-AF65-F5344CB8AC3E}">
        <p14:creationId xmlns:p14="http://schemas.microsoft.com/office/powerpoint/2010/main" val="342032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
                                            <p:txEl>
                                              <p:pRg st="1" end="1"/>
                                            </p:txEl>
                                          </p:spTgt>
                                        </p:tgtEl>
                                        <p:attrNameLst>
                                          <p:attrName>style.visibility</p:attrName>
                                        </p:attrNameLst>
                                      </p:cBhvr>
                                      <p:to>
                                        <p:strVal val="visible"/>
                                      </p:to>
                                    </p:set>
                                    <p:animEffect transition="in" filter="fade">
                                      <p:cBhvr>
                                        <p:cTn id="10" dur="500"/>
                                        <p:tgtEl>
                                          <p:spTgt spid="3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xEl>
                                              <p:pRg st="3" end="3"/>
                                            </p:txEl>
                                          </p:spTgt>
                                        </p:tgtEl>
                                        <p:attrNameLst>
                                          <p:attrName>style.visibility</p:attrName>
                                        </p:attrNameLst>
                                      </p:cBhvr>
                                      <p:to>
                                        <p:strVal val="visible"/>
                                      </p:to>
                                    </p:set>
                                    <p:animEffect transition="in" filter="fade">
                                      <p:cBhvr>
                                        <p:cTn id="13" dur="500"/>
                                        <p:tgtEl>
                                          <p:spTgt spid="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F2E3A-EC08-455C-A783-ECECD193486B}"/>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D4FC002-DE74-4111-B12F-62B4D016F311}"/>
              </a:ext>
            </a:extLst>
          </p:cNvPr>
          <p:cNvPicPr>
            <a:picLocks noChangeAspect="1"/>
          </p:cNvPicPr>
          <p:nvPr/>
        </p:nvPicPr>
        <p:blipFill>
          <a:blip r:embed="rId2"/>
          <a:stretch>
            <a:fillRect/>
          </a:stretch>
        </p:blipFill>
        <p:spPr>
          <a:xfrm>
            <a:off x="125437" y="2689713"/>
            <a:ext cx="3276600" cy="4168287"/>
          </a:xfrm>
          <a:prstGeom prst="rect">
            <a:avLst/>
          </a:prstGeom>
        </p:spPr>
      </p:pic>
      <p:pic>
        <p:nvPicPr>
          <p:cNvPr id="4" name="Picture 3">
            <a:extLst>
              <a:ext uri="{FF2B5EF4-FFF2-40B4-BE49-F238E27FC236}">
                <a16:creationId xmlns:a16="http://schemas.microsoft.com/office/drawing/2014/main" id="{30271CFA-24F5-4CDF-B8E4-2DFE3C54EFF6}"/>
              </a:ext>
            </a:extLst>
          </p:cNvPr>
          <p:cNvPicPr>
            <a:picLocks noChangeAspect="1"/>
          </p:cNvPicPr>
          <p:nvPr/>
        </p:nvPicPr>
        <p:blipFill>
          <a:blip r:embed="rId3"/>
          <a:stretch>
            <a:fillRect/>
          </a:stretch>
        </p:blipFill>
        <p:spPr>
          <a:xfrm>
            <a:off x="237455" y="2728955"/>
            <a:ext cx="3052563" cy="4202912"/>
          </a:xfrm>
          <a:prstGeom prst="rect">
            <a:avLst/>
          </a:prstGeom>
        </p:spPr>
      </p:pic>
      <p:sp>
        <p:nvSpPr>
          <p:cNvPr id="6" name="Thought Bubble: Cloud 5">
            <a:extLst>
              <a:ext uri="{FF2B5EF4-FFF2-40B4-BE49-F238E27FC236}">
                <a16:creationId xmlns:a16="http://schemas.microsoft.com/office/drawing/2014/main" id="{7509A73B-2478-4D08-9D32-CB4DAAE394D0}"/>
              </a:ext>
            </a:extLst>
          </p:cNvPr>
          <p:cNvSpPr/>
          <p:nvPr/>
        </p:nvSpPr>
        <p:spPr>
          <a:xfrm>
            <a:off x="3489960" y="1798320"/>
            <a:ext cx="6858000" cy="2590800"/>
          </a:xfrm>
          <a:prstGeom prst="cloudCallout">
            <a:avLst>
              <a:gd name="adj1" fmla="val -61763"/>
              <a:gd name="adj2" fmla="val 10550"/>
            </a:avLst>
          </a:prstGeom>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ln>
            <a:solidFill>
              <a:schemeClr val="bg1">
                <a:lumMod val="50000"/>
              </a:schemeClr>
            </a:solidFill>
          </a:ln>
          <a:effectLst>
            <a:outerShdw blurRad="50800" dist="762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3600" dirty="0" err="1">
                <a:effectLst>
                  <a:outerShdw blurRad="38100" dist="38100" dir="2700000" algn="tl">
                    <a:srgbClr val="000000">
                      <a:alpha val="43137"/>
                    </a:srgbClr>
                  </a:outerShdw>
                </a:effectLst>
              </a:rPr>
              <a:t>Misschien</a:t>
            </a:r>
            <a:r>
              <a:rPr lang="en-US" sz="3600" dirty="0">
                <a:effectLst>
                  <a:outerShdw blurRad="38100" dist="38100" dir="2700000" algn="tl">
                    <a:srgbClr val="000000">
                      <a:alpha val="43137"/>
                    </a:srgbClr>
                  </a:outerShdw>
                </a:effectLst>
              </a:rPr>
              <a:t> </a:t>
            </a:r>
            <a:r>
              <a:rPr lang="en-US" sz="3600" dirty="0" err="1">
                <a:effectLst>
                  <a:outerShdw blurRad="38100" dist="38100" dir="2700000" algn="tl">
                    <a:srgbClr val="000000">
                      <a:alpha val="43137"/>
                    </a:srgbClr>
                  </a:outerShdw>
                </a:effectLst>
              </a:rPr>
              <a:t>nog</a:t>
            </a:r>
            <a:r>
              <a:rPr lang="en-US" sz="3600" dirty="0">
                <a:effectLst>
                  <a:outerShdw blurRad="38100" dist="38100" dir="2700000" algn="tl">
                    <a:srgbClr val="000000">
                      <a:alpha val="43137"/>
                    </a:srgbClr>
                  </a:outerShdw>
                </a:effectLst>
              </a:rPr>
              <a:t> even </a:t>
            </a:r>
            <a:r>
              <a:rPr lang="en-US" sz="3600" dirty="0" err="1">
                <a:effectLst>
                  <a:outerShdw blurRad="38100" dist="38100" dir="2700000" algn="tl">
                    <a:srgbClr val="000000">
                      <a:alpha val="43137"/>
                    </a:srgbClr>
                  </a:outerShdw>
                </a:effectLst>
              </a:rPr>
              <a:t>nadenken</a:t>
            </a:r>
            <a:r>
              <a:rPr lang="en-US" sz="3600"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5024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xit" presetSubtype="0" fill="hold" nodeType="withEffect">
                                  <p:stCondLst>
                                    <p:cond delay="1000"/>
                                  </p:stCondLst>
                                  <p:childTnLst>
                                    <p:animEffect transition="out" filter="fade">
                                      <p:cBhvr>
                                        <p:cTn id="9" dur="1000"/>
                                        <p:tgtEl>
                                          <p:spTgt spid="5"/>
                                        </p:tgtEl>
                                      </p:cBhvr>
                                    </p:animEffect>
                                    <p:set>
                                      <p:cBhvr>
                                        <p:cTn id="10" dur="1" fill="hold">
                                          <p:stCondLst>
                                            <p:cond delay="999"/>
                                          </p:stCondLst>
                                        </p:cTn>
                                        <p:tgtEl>
                                          <p:spTgt spid="5"/>
                                        </p:tgtEl>
                                        <p:attrNameLst>
                                          <p:attrName>style.visibility</p:attrName>
                                        </p:attrNameLst>
                                      </p:cBhvr>
                                      <p:to>
                                        <p:strVal val="hidden"/>
                                      </p:to>
                                    </p:se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1027"/>
          <p:cNvSpPr>
            <a:spLocks noGrp="1" noChangeArrowheads="1"/>
          </p:cNvSpPr>
          <p:nvPr>
            <p:ph type="body" idx="1"/>
          </p:nvPr>
        </p:nvSpPr>
        <p:spPr>
          <a:xfrm>
            <a:off x="1566949" y="1665316"/>
            <a:ext cx="9067800" cy="5334000"/>
          </a:xfrm>
          <a:noFill/>
        </p:spPr>
        <p:txBody>
          <a:bodyPr/>
          <a:lstStyle/>
          <a:p>
            <a:pPr marL="0" indent="0">
              <a:spcBef>
                <a:spcPct val="50000"/>
              </a:spcBef>
              <a:buNone/>
              <a:tabLst>
                <a:tab pos="666750" algn="l"/>
                <a:tab pos="3048000" algn="l"/>
              </a:tabLst>
            </a:pPr>
            <a:r>
              <a:rPr lang="en-US" altLang="en-US" sz="4800" u="sng" dirty="0"/>
              <a:t>H4: </a:t>
            </a:r>
            <a:r>
              <a:rPr lang="en-US" altLang="en-US" sz="4800" u="sng" dirty="0" err="1"/>
              <a:t>Bestandssystemen</a:t>
            </a:r>
            <a:endParaRPr lang="nl-NL" altLang="en-US" sz="4800" u="sng" dirty="0"/>
          </a:p>
          <a:p>
            <a:pPr>
              <a:spcBef>
                <a:spcPct val="50000"/>
              </a:spcBef>
              <a:tabLst>
                <a:tab pos="666750" algn="l"/>
                <a:tab pos="3048000" algn="l"/>
              </a:tabLst>
            </a:pPr>
            <a:r>
              <a:rPr lang="nl-NL" altLang="en-US" sz="3200" dirty="0"/>
              <a:t>Bestanden</a:t>
            </a:r>
          </a:p>
          <a:p>
            <a:pPr>
              <a:spcBef>
                <a:spcPct val="50000"/>
              </a:spcBef>
              <a:tabLst>
                <a:tab pos="666750" algn="l"/>
                <a:tab pos="3048000" algn="l"/>
              </a:tabLst>
            </a:pPr>
            <a:r>
              <a:rPr lang="nl-NL" altLang="en-US" sz="3200" dirty="0"/>
              <a:t>Structuur van bestandssystemen</a:t>
            </a:r>
          </a:p>
          <a:p>
            <a:pPr>
              <a:spcBef>
                <a:spcPct val="50000"/>
              </a:spcBef>
              <a:tabLst>
                <a:tab pos="666750" algn="l"/>
                <a:tab pos="3048000" algn="l"/>
              </a:tabLst>
            </a:pPr>
            <a:r>
              <a:rPr lang="nl-NL" altLang="en-US" sz="3200" dirty="0"/>
              <a:t>Aaneengesloten bestanden</a:t>
            </a:r>
          </a:p>
          <a:p>
            <a:pPr>
              <a:spcBef>
                <a:spcPct val="50000"/>
              </a:spcBef>
              <a:tabLst>
                <a:tab pos="666750" algn="l"/>
                <a:tab pos="3048000" algn="l"/>
              </a:tabLst>
            </a:pPr>
            <a:r>
              <a:rPr lang="nl-NL" altLang="en-US" sz="3200" dirty="0">
                <a:solidFill>
                  <a:srgbClr val="E00049"/>
                </a:solidFill>
              </a:rPr>
              <a:t>Niet-aaneengesloten bestanden</a:t>
            </a:r>
          </a:p>
          <a:p>
            <a:pPr>
              <a:spcBef>
                <a:spcPct val="50000"/>
              </a:spcBef>
              <a:tabLst>
                <a:tab pos="666750" algn="l"/>
                <a:tab pos="3048000" algn="l"/>
              </a:tabLst>
            </a:pPr>
            <a:r>
              <a:rPr lang="nl-NL" altLang="en-US" sz="3200" dirty="0"/>
              <a:t>Directories</a:t>
            </a:r>
          </a:p>
          <a:p>
            <a:pPr>
              <a:spcBef>
                <a:spcPct val="50000"/>
              </a:spcBef>
              <a:tabLst>
                <a:tab pos="666750" algn="l"/>
                <a:tab pos="3048000" algn="l"/>
              </a:tabLst>
            </a:pPr>
            <a:r>
              <a:rPr lang="nl-NL" altLang="en-US" sz="3200" dirty="0"/>
              <a:t>Voorbeelden</a:t>
            </a:r>
            <a:endParaRPr lang="nl-NL" altLang="en-US" sz="3400" dirty="0"/>
          </a:p>
        </p:txBody>
      </p:sp>
    </p:spTree>
    <p:extLst>
      <p:ext uri="{BB962C8B-B14F-4D97-AF65-F5344CB8AC3E}">
        <p14:creationId xmlns:p14="http://schemas.microsoft.com/office/powerpoint/2010/main" val="409695436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643D-C126-4DAE-9AE3-C13A473D313A}"/>
              </a:ext>
            </a:extLst>
          </p:cNvPr>
          <p:cNvSpPr>
            <a:spLocks noGrp="1"/>
          </p:cNvSpPr>
          <p:nvPr>
            <p:ph type="title"/>
          </p:nvPr>
        </p:nvSpPr>
        <p:spPr/>
        <p:txBody>
          <a:bodyPr/>
          <a:lstStyle/>
          <a:p>
            <a:r>
              <a:rPr lang="en-US" dirty="0" err="1"/>
              <a:t>Blokken</a:t>
            </a:r>
            <a:endParaRPr lang="en-US" dirty="0"/>
          </a:p>
        </p:txBody>
      </p:sp>
      <p:sp>
        <p:nvSpPr>
          <p:cNvPr id="3" name="Content Placeholder 2">
            <a:extLst>
              <a:ext uri="{FF2B5EF4-FFF2-40B4-BE49-F238E27FC236}">
                <a16:creationId xmlns:a16="http://schemas.microsoft.com/office/drawing/2014/main" id="{AAA51BA9-1617-40C2-9A71-5A362BBFA2A7}"/>
              </a:ext>
            </a:extLst>
          </p:cNvPr>
          <p:cNvSpPr>
            <a:spLocks noGrp="1"/>
          </p:cNvSpPr>
          <p:nvPr>
            <p:ph idx="1"/>
          </p:nvPr>
        </p:nvSpPr>
        <p:spPr/>
        <p:txBody>
          <a:bodyPr/>
          <a:lstStyle/>
          <a:p>
            <a:r>
              <a:rPr lang="en-US" dirty="0"/>
              <a:t>Hoe </a:t>
            </a:r>
            <a:r>
              <a:rPr lang="en-US" dirty="0" err="1"/>
              <a:t>kunnen</a:t>
            </a:r>
            <a:r>
              <a:rPr lang="en-US" dirty="0"/>
              <a:t> we de </a:t>
            </a:r>
            <a:r>
              <a:rPr lang="en-US" dirty="0" err="1"/>
              <a:t>schijfruimte</a:t>
            </a:r>
            <a:r>
              <a:rPr lang="en-US" dirty="0"/>
              <a:t> </a:t>
            </a:r>
            <a:r>
              <a:rPr lang="en-US" dirty="0" err="1"/>
              <a:t>beter</a:t>
            </a:r>
            <a:r>
              <a:rPr lang="en-US" dirty="0"/>
              <a:t> </a:t>
            </a:r>
            <a:r>
              <a:rPr lang="en-US" dirty="0" err="1"/>
              <a:t>benutten</a:t>
            </a:r>
            <a:r>
              <a:rPr lang="en-US" dirty="0"/>
              <a:t>? </a:t>
            </a:r>
            <a:r>
              <a:rPr lang="en-US" dirty="0" err="1">
                <a:solidFill>
                  <a:srgbClr val="FF0000"/>
                </a:solidFill>
              </a:rPr>
              <a:t>Blokken</a:t>
            </a:r>
            <a:r>
              <a:rPr lang="en-US" dirty="0">
                <a:solidFill>
                  <a:srgbClr val="FF0000"/>
                </a:solidFill>
              </a:rPr>
              <a:t>!</a:t>
            </a:r>
          </a:p>
          <a:p>
            <a:pPr lvl="1"/>
            <a:r>
              <a:rPr lang="en-US" dirty="0" err="1"/>
              <a:t>Bestand</a:t>
            </a:r>
            <a:r>
              <a:rPr lang="en-US" dirty="0"/>
              <a:t> </a:t>
            </a:r>
            <a:r>
              <a:rPr lang="en-US" dirty="0" err="1"/>
              <a:t>opdelen</a:t>
            </a:r>
            <a:r>
              <a:rPr lang="en-US" dirty="0"/>
              <a:t> in </a:t>
            </a:r>
            <a:r>
              <a:rPr lang="en-US" dirty="0" err="1"/>
              <a:t>blokken</a:t>
            </a:r>
            <a:r>
              <a:rPr lang="en-US" dirty="0"/>
              <a:t> met </a:t>
            </a:r>
            <a:r>
              <a:rPr lang="en-US" dirty="0" err="1"/>
              <a:t>vaste</a:t>
            </a:r>
            <a:r>
              <a:rPr lang="en-US" dirty="0"/>
              <a:t> </a:t>
            </a:r>
            <a:r>
              <a:rPr lang="en-US" dirty="0" err="1"/>
              <a:t>grootte</a:t>
            </a:r>
            <a:endParaRPr lang="en-US" dirty="0"/>
          </a:p>
          <a:p>
            <a:pPr lvl="1"/>
            <a:r>
              <a:rPr lang="en-US" dirty="0"/>
              <a:t>De </a:t>
            </a:r>
            <a:r>
              <a:rPr lang="en-US" dirty="0" err="1"/>
              <a:t>blokken</a:t>
            </a:r>
            <a:r>
              <a:rPr lang="en-US" dirty="0"/>
              <a:t> van </a:t>
            </a:r>
            <a:r>
              <a:rPr lang="en-US" dirty="0" err="1"/>
              <a:t>een</a:t>
            </a:r>
            <a:r>
              <a:rPr lang="en-US" dirty="0"/>
              <a:t> </a:t>
            </a:r>
            <a:r>
              <a:rPr lang="en-US" dirty="0" err="1"/>
              <a:t>bestand</a:t>
            </a:r>
            <a:r>
              <a:rPr lang="en-US" dirty="0"/>
              <a:t> </a:t>
            </a:r>
            <a:r>
              <a:rPr lang="en-US" dirty="0" err="1"/>
              <a:t>hoeven</a:t>
            </a:r>
            <a:r>
              <a:rPr lang="en-US" dirty="0"/>
              <a:t> </a:t>
            </a:r>
            <a:r>
              <a:rPr lang="en-US" dirty="0" err="1"/>
              <a:t>niet</a:t>
            </a:r>
            <a:r>
              <a:rPr lang="en-US" dirty="0"/>
              <a:t> </a:t>
            </a:r>
            <a:r>
              <a:rPr lang="en-US" dirty="0" err="1"/>
              <a:t>naast</a:t>
            </a:r>
            <a:r>
              <a:rPr lang="en-US" dirty="0"/>
              <a:t> </a:t>
            </a:r>
            <a:r>
              <a:rPr lang="en-US" dirty="0" err="1"/>
              <a:t>elkaar</a:t>
            </a:r>
            <a:r>
              <a:rPr lang="en-US" dirty="0"/>
              <a:t> </a:t>
            </a:r>
            <a:r>
              <a:rPr lang="en-US" dirty="0" err="1"/>
              <a:t>te</a:t>
            </a:r>
            <a:r>
              <a:rPr lang="en-US" dirty="0"/>
              <a:t> </a:t>
            </a:r>
            <a:r>
              <a:rPr lang="en-US" dirty="0" err="1"/>
              <a:t>staan</a:t>
            </a:r>
            <a:endParaRPr lang="en-US" dirty="0"/>
          </a:p>
          <a:p>
            <a:pPr lvl="2"/>
            <a:r>
              <a:rPr lang="en-US" dirty="0"/>
              <a:t>Best </a:t>
            </a:r>
            <a:r>
              <a:rPr lang="en-US" dirty="0" err="1"/>
              <a:t>wel</a:t>
            </a:r>
            <a:r>
              <a:rPr lang="en-US" dirty="0"/>
              <a:t>, </a:t>
            </a:r>
            <a:r>
              <a:rPr lang="en-US" dirty="0" err="1"/>
              <a:t>natuurlijk</a:t>
            </a:r>
            <a:r>
              <a:rPr lang="en-US" dirty="0"/>
              <a:t>!</a:t>
            </a:r>
          </a:p>
          <a:p>
            <a:pPr lvl="1"/>
            <a:endParaRPr lang="en-US" dirty="0"/>
          </a:p>
          <a:p>
            <a:pPr lvl="1"/>
            <a:r>
              <a:rPr lang="en-US" dirty="0" err="1"/>
              <a:t>Verwijderen</a:t>
            </a:r>
            <a:r>
              <a:rPr lang="en-US" dirty="0"/>
              <a:t> van </a:t>
            </a:r>
            <a:r>
              <a:rPr lang="en-US" dirty="0" err="1"/>
              <a:t>een</a:t>
            </a:r>
            <a:r>
              <a:rPr lang="en-US" dirty="0"/>
              <a:t> </a:t>
            </a:r>
            <a:r>
              <a:rPr lang="en-US" dirty="0" err="1"/>
              <a:t>bestand</a:t>
            </a:r>
            <a:r>
              <a:rPr lang="en-US" dirty="0"/>
              <a:t> = </a:t>
            </a:r>
            <a:r>
              <a:rPr lang="en-US" dirty="0" err="1"/>
              <a:t>verwijderen</a:t>
            </a:r>
            <a:r>
              <a:rPr lang="en-US" dirty="0"/>
              <a:t> van </a:t>
            </a:r>
            <a:r>
              <a:rPr lang="en-US" dirty="0" err="1"/>
              <a:t>een</a:t>
            </a:r>
            <a:r>
              <a:rPr lang="en-US" dirty="0"/>
              <a:t> </a:t>
            </a:r>
            <a:r>
              <a:rPr lang="en-US" dirty="0" err="1"/>
              <a:t>aantal</a:t>
            </a:r>
            <a:r>
              <a:rPr lang="en-US" dirty="0"/>
              <a:t> </a:t>
            </a:r>
            <a:r>
              <a:rPr lang="en-US" dirty="0" err="1"/>
              <a:t>blokken</a:t>
            </a:r>
            <a:endParaRPr lang="en-US" dirty="0"/>
          </a:p>
          <a:p>
            <a:pPr lvl="2"/>
            <a:r>
              <a:rPr lang="en-US" dirty="0" err="1"/>
              <a:t>Vrijgekomen</a:t>
            </a:r>
            <a:r>
              <a:rPr lang="en-US" dirty="0"/>
              <a:t> </a:t>
            </a:r>
            <a:r>
              <a:rPr lang="en-US" dirty="0" err="1"/>
              <a:t>blokken</a:t>
            </a:r>
            <a:r>
              <a:rPr lang="en-US" dirty="0"/>
              <a:t> </a:t>
            </a:r>
            <a:r>
              <a:rPr lang="en-US" dirty="0" err="1"/>
              <a:t>kunnen</a:t>
            </a:r>
            <a:r>
              <a:rPr lang="en-US" dirty="0"/>
              <a:t> </a:t>
            </a:r>
            <a:r>
              <a:rPr lang="en-US" dirty="0" err="1"/>
              <a:t>allemaal</a:t>
            </a:r>
            <a:r>
              <a:rPr lang="en-US" dirty="0"/>
              <a:t> </a:t>
            </a:r>
            <a:r>
              <a:rPr lang="en-US" dirty="0" err="1"/>
              <a:t>hergebruikt</a:t>
            </a:r>
            <a:r>
              <a:rPr lang="en-US" dirty="0"/>
              <a:t> </a:t>
            </a:r>
            <a:r>
              <a:rPr lang="en-US" dirty="0" err="1"/>
              <a:t>worden</a:t>
            </a:r>
            <a:endParaRPr lang="en-US" dirty="0"/>
          </a:p>
        </p:txBody>
      </p:sp>
    </p:spTree>
    <p:extLst>
      <p:ext uri="{BB962C8B-B14F-4D97-AF65-F5344CB8AC3E}">
        <p14:creationId xmlns:p14="http://schemas.microsoft.com/office/powerpoint/2010/main" val="284233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C1A82-4B98-4283-AEBC-1BB703E7C82E}"/>
              </a:ext>
            </a:extLst>
          </p:cNvPr>
          <p:cNvSpPr>
            <a:spLocks noGrp="1"/>
          </p:cNvSpPr>
          <p:nvPr>
            <p:ph type="title"/>
          </p:nvPr>
        </p:nvSpPr>
        <p:spPr/>
        <p:txBody>
          <a:bodyPr/>
          <a:lstStyle/>
          <a:p>
            <a:r>
              <a:rPr lang="en-US" dirty="0" err="1"/>
              <a:t>Blokken</a:t>
            </a:r>
            <a:endParaRPr lang="en-US" dirty="0"/>
          </a:p>
        </p:txBody>
      </p:sp>
      <p:sp>
        <p:nvSpPr>
          <p:cNvPr id="3" name="Content Placeholder 2">
            <a:extLst>
              <a:ext uri="{FF2B5EF4-FFF2-40B4-BE49-F238E27FC236}">
                <a16:creationId xmlns:a16="http://schemas.microsoft.com/office/drawing/2014/main" id="{DBEFF511-3BA8-45A9-A6D9-F89CB3B00FC1}"/>
              </a:ext>
            </a:extLst>
          </p:cNvPr>
          <p:cNvSpPr>
            <a:spLocks noGrp="1"/>
          </p:cNvSpPr>
          <p:nvPr>
            <p:ph idx="1"/>
          </p:nvPr>
        </p:nvSpPr>
        <p:spPr/>
        <p:txBody>
          <a:bodyPr/>
          <a:lstStyle/>
          <a:p>
            <a:r>
              <a:rPr lang="en-US" dirty="0" err="1"/>
              <a:t>Keuze</a:t>
            </a:r>
            <a:r>
              <a:rPr lang="en-US" dirty="0"/>
              <a:t> van </a:t>
            </a:r>
            <a:r>
              <a:rPr lang="en-US" dirty="0" err="1"/>
              <a:t>blokgrootte</a:t>
            </a:r>
            <a:r>
              <a:rPr lang="en-US" dirty="0"/>
              <a:t> </a:t>
            </a:r>
            <a:r>
              <a:rPr lang="en-US" dirty="0" err="1"/>
              <a:t>hangt</a:t>
            </a:r>
            <a:r>
              <a:rPr lang="en-US" dirty="0"/>
              <a:t> </a:t>
            </a:r>
            <a:r>
              <a:rPr lang="en-US" dirty="0" err="1"/>
              <a:t>af</a:t>
            </a:r>
            <a:r>
              <a:rPr lang="en-US" dirty="0"/>
              <a:t> van </a:t>
            </a:r>
            <a:r>
              <a:rPr lang="en-US" dirty="0" err="1"/>
              <a:t>bestandsysteem</a:t>
            </a:r>
            <a:endParaRPr lang="en-US" dirty="0"/>
          </a:p>
          <a:p>
            <a:pPr lvl="1"/>
            <a:r>
              <a:rPr lang="en-US" dirty="0" err="1"/>
              <a:t>Soms</a:t>
            </a:r>
            <a:r>
              <a:rPr lang="en-US" dirty="0"/>
              <a:t> is </a:t>
            </a:r>
            <a:r>
              <a:rPr lang="en-US" dirty="0" err="1"/>
              <a:t>een</a:t>
            </a:r>
            <a:r>
              <a:rPr lang="en-US" dirty="0"/>
              <a:t> </a:t>
            </a:r>
            <a:r>
              <a:rPr lang="en-US" dirty="0" err="1"/>
              <a:t>blok</a:t>
            </a:r>
            <a:r>
              <a:rPr lang="en-US" dirty="0"/>
              <a:t> </a:t>
            </a:r>
            <a:r>
              <a:rPr lang="en-US" dirty="0" err="1"/>
              <a:t>één</a:t>
            </a:r>
            <a:r>
              <a:rPr lang="en-US" dirty="0"/>
              <a:t> sector</a:t>
            </a:r>
          </a:p>
          <a:p>
            <a:pPr lvl="1"/>
            <a:r>
              <a:rPr lang="en-US" dirty="0" err="1"/>
              <a:t>Soms</a:t>
            </a:r>
            <a:r>
              <a:rPr lang="en-US" dirty="0"/>
              <a:t> is </a:t>
            </a:r>
            <a:r>
              <a:rPr lang="en-US" dirty="0" err="1"/>
              <a:t>een</a:t>
            </a:r>
            <a:r>
              <a:rPr lang="en-US" dirty="0"/>
              <a:t> </a:t>
            </a:r>
            <a:r>
              <a:rPr lang="en-US" dirty="0" err="1"/>
              <a:t>blok</a:t>
            </a:r>
            <a:r>
              <a:rPr lang="en-US" dirty="0"/>
              <a:t> </a:t>
            </a:r>
            <a:r>
              <a:rPr lang="en-US" dirty="0" err="1"/>
              <a:t>meerdere</a:t>
            </a:r>
            <a:r>
              <a:rPr lang="en-US" dirty="0"/>
              <a:t> </a:t>
            </a:r>
            <a:r>
              <a:rPr lang="en-US" dirty="0" err="1"/>
              <a:t>sectoren</a:t>
            </a:r>
            <a:r>
              <a:rPr lang="en-US" dirty="0"/>
              <a:t> (= </a:t>
            </a:r>
            <a:r>
              <a:rPr lang="en-US" dirty="0">
                <a:solidFill>
                  <a:srgbClr val="FF0000"/>
                </a:solidFill>
              </a:rPr>
              <a:t>cluster</a:t>
            </a:r>
            <a:r>
              <a:rPr lang="en-US" dirty="0"/>
              <a:t>)</a:t>
            </a:r>
          </a:p>
          <a:p>
            <a:pPr lvl="1"/>
            <a:endParaRPr lang="en-US" dirty="0"/>
          </a:p>
        </p:txBody>
      </p:sp>
      <p:pic>
        <p:nvPicPr>
          <p:cNvPr id="4" name="Picture 3">
            <a:extLst>
              <a:ext uri="{FF2B5EF4-FFF2-40B4-BE49-F238E27FC236}">
                <a16:creationId xmlns:a16="http://schemas.microsoft.com/office/drawing/2014/main" id="{2680A144-0708-4778-869B-5CF5BA4408EB}"/>
              </a:ext>
            </a:extLst>
          </p:cNvPr>
          <p:cNvPicPr>
            <a:picLocks noChangeAspect="1"/>
          </p:cNvPicPr>
          <p:nvPr/>
        </p:nvPicPr>
        <p:blipFill>
          <a:blip r:embed="rId2"/>
          <a:stretch>
            <a:fillRect/>
          </a:stretch>
        </p:blipFill>
        <p:spPr>
          <a:xfrm>
            <a:off x="9370274" y="4277502"/>
            <a:ext cx="2986302" cy="2580498"/>
          </a:xfrm>
          <a:prstGeom prst="rect">
            <a:avLst/>
          </a:prstGeom>
        </p:spPr>
      </p:pic>
      <p:sp>
        <p:nvSpPr>
          <p:cNvPr id="6" name="Speech Bubble: Oval 5">
            <a:extLst>
              <a:ext uri="{FF2B5EF4-FFF2-40B4-BE49-F238E27FC236}">
                <a16:creationId xmlns:a16="http://schemas.microsoft.com/office/drawing/2014/main" id="{847E9226-E69C-4227-9409-706B76C4B92A}"/>
              </a:ext>
            </a:extLst>
          </p:cNvPr>
          <p:cNvSpPr/>
          <p:nvPr/>
        </p:nvSpPr>
        <p:spPr>
          <a:xfrm>
            <a:off x="6850943" y="2824223"/>
            <a:ext cx="3507129" cy="1770927"/>
          </a:xfrm>
          <a:prstGeom prst="wedgeEllipseCallout">
            <a:avLst>
              <a:gd name="adj1" fmla="val 53174"/>
              <a:gd name="adj2" fmla="val 50500"/>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effectLst>
                  <a:outerShdw blurRad="38100" dist="38100" dir="2700000" algn="tl">
                    <a:srgbClr val="000000">
                      <a:alpha val="43137"/>
                    </a:srgbClr>
                  </a:outerShdw>
                </a:effectLst>
              </a:rPr>
              <a:t>Is </a:t>
            </a:r>
            <a:r>
              <a:rPr lang="en-US" sz="2800" dirty="0" err="1">
                <a:effectLst>
                  <a:outerShdw blurRad="38100" dist="38100" dir="2700000" algn="tl">
                    <a:srgbClr val="000000">
                      <a:alpha val="43137"/>
                    </a:srgbClr>
                  </a:outerShdw>
                </a:effectLst>
              </a:rPr>
              <a:t>een</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blok</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en</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een</a:t>
            </a:r>
            <a:r>
              <a:rPr lang="en-US" sz="2800" dirty="0">
                <a:effectLst>
                  <a:outerShdw blurRad="38100" dist="38100" dir="2700000" algn="tl">
                    <a:srgbClr val="000000">
                      <a:alpha val="43137"/>
                    </a:srgbClr>
                  </a:outerShdw>
                </a:effectLst>
              </a:rPr>
              <a:t> sector </a:t>
            </a:r>
            <a:r>
              <a:rPr lang="en-US" sz="2800" dirty="0" err="1">
                <a:effectLst>
                  <a:outerShdw blurRad="38100" dist="38100" dir="2700000" algn="tl">
                    <a:srgbClr val="000000">
                      <a:alpha val="43137"/>
                    </a:srgbClr>
                  </a:outerShdw>
                </a:effectLst>
              </a:rPr>
              <a:t>hetzelfde</a:t>
            </a:r>
            <a:r>
              <a:rPr lang="en-US" sz="2800"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62836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1+#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250"/>
                                        <p:tgtEl>
                                          <p:spTgt spid="6"/>
                                        </p:tgtEl>
                                      </p:cBhvr>
                                    </p:animEffect>
                                    <p:set>
                                      <p:cBhvr>
                                        <p:cTn id="17" dur="1" fill="hold">
                                          <p:stCondLst>
                                            <p:cond delay="249"/>
                                          </p:stCondLst>
                                        </p:cTn>
                                        <p:tgtEl>
                                          <p:spTgt spid="6"/>
                                        </p:tgtEl>
                                        <p:attrNameLst>
                                          <p:attrName>style.visibility</p:attrName>
                                        </p:attrNameLst>
                                      </p:cBhvr>
                                      <p:to>
                                        <p:strVal val="hidden"/>
                                      </p:to>
                                    </p:set>
                                  </p:childTnLst>
                                </p:cTn>
                              </p:par>
                              <p:par>
                                <p:cTn id="18" presetID="2" presetClass="exit" presetSubtype="2" fill="hold" nodeType="withEffect">
                                  <p:stCondLst>
                                    <p:cond delay="100"/>
                                  </p:stCondLst>
                                  <p:childTnLst>
                                    <p:anim calcmode="lin" valueType="num">
                                      <p:cBhvr additive="base">
                                        <p:cTn id="19" dur="250"/>
                                        <p:tgtEl>
                                          <p:spTgt spid="4"/>
                                        </p:tgtEl>
                                        <p:attrNameLst>
                                          <p:attrName>ppt_x</p:attrName>
                                        </p:attrNameLst>
                                      </p:cBhvr>
                                      <p:tavLst>
                                        <p:tav tm="0">
                                          <p:val>
                                            <p:strVal val="ppt_x"/>
                                          </p:val>
                                        </p:tav>
                                        <p:tav tm="100000">
                                          <p:val>
                                            <p:strVal val="1+ppt_w/2"/>
                                          </p:val>
                                        </p:tav>
                                      </p:tavLst>
                                    </p:anim>
                                    <p:anim calcmode="lin" valueType="num">
                                      <p:cBhvr additive="base">
                                        <p:cTn id="20" dur="250"/>
                                        <p:tgtEl>
                                          <p:spTgt spid="4"/>
                                        </p:tgtEl>
                                        <p:attrNameLst>
                                          <p:attrName>ppt_y</p:attrName>
                                        </p:attrNameLst>
                                      </p:cBhvr>
                                      <p:tavLst>
                                        <p:tav tm="0">
                                          <p:val>
                                            <p:strVal val="ppt_y"/>
                                          </p:val>
                                        </p:tav>
                                        <p:tav tm="100000">
                                          <p:val>
                                            <p:strVal val="ppt_y"/>
                                          </p:val>
                                        </p:tav>
                                      </p:tavLst>
                                    </p:anim>
                                    <p:set>
                                      <p:cBhvr>
                                        <p:cTn id="21" dur="1" fill="hold">
                                          <p:stCondLst>
                                            <p:cond delay="249"/>
                                          </p:stCondLst>
                                        </p:cTn>
                                        <p:tgtEl>
                                          <p:spTgt spid="4"/>
                                        </p:tgtEl>
                                        <p:attrNameLst>
                                          <p:attrName>style.visibility</p:attrName>
                                        </p:attrNameLst>
                                      </p:cBhvr>
                                      <p:to>
                                        <p:strVal val="hidden"/>
                                      </p:to>
                                    </p:set>
                                  </p:childTnLst>
                                </p:cTn>
                              </p:par>
                            </p:childTnLst>
                          </p:cTn>
                        </p:par>
                        <p:par>
                          <p:cTn id="22" fill="hold">
                            <p:stCondLst>
                              <p:cond delay="350"/>
                            </p:stCondLst>
                            <p:childTnLst>
                              <p:par>
                                <p:cTn id="23" presetID="10" presetClass="entr" presetSubtype="0" fill="hold" nodeType="after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500"/>
                                        <p:tgtEl>
                                          <p:spTgt spid="3">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C1A82-4B98-4283-AEBC-1BB703E7C82E}"/>
              </a:ext>
            </a:extLst>
          </p:cNvPr>
          <p:cNvSpPr>
            <a:spLocks noGrp="1"/>
          </p:cNvSpPr>
          <p:nvPr>
            <p:ph type="title"/>
          </p:nvPr>
        </p:nvSpPr>
        <p:spPr/>
        <p:txBody>
          <a:bodyPr/>
          <a:lstStyle/>
          <a:p>
            <a:r>
              <a:rPr lang="en-US" dirty="0" err="1"/>
              <a:t>Blokken</a:t>
            </a:r>
            <a:endParaRPr lang="en-US" dirty="0"/>
          </a:p>
        </p:txBody>
      </p:sp>
      <p:sp>
        <p:nvSpPr>
          <p:cNvPr id="3" name="Content Placeholder 2">
            <a:extLst>
              <a:ext uri="{FF2B5EF4-FFF2-40B4-BE49-F238E27FC236}">
                <a16:creationId xmlns:a16="http://schemas.microsoft.com/office/drawing/2014/main" id="{DBEFF511-3BA8-45A9-A6D9-F89CB3B00FC1}"/>
              </a:ext>
            </a:extLst>
          </p:cNvPr>
          <p:cNvSpPr>
            <a:spLocks noGrp="1"/>
          </p:cNvSpPr>
          <p:nvPr>
            <p:ph idx="1"/>
          </p:nvPr>
        </p:nvSpPr>
        <p:spPr/>
        <p:txBody>
          <a:bodyPr/>
          <a:lstStyle/>
          <a:p>
            <a:r>
              <a:rPr lang="en-US" dirty="0" err="1">
                <a:solidFill>
                  <a:srgbClr val="E7E6E6"/>
                </a:solidFill>
              </a:rPr>
              <a:t>Keuze</a:t>
            </a:r>
            <a:r>
              <a:rPr lang="en-US" dirty="0">
                <a:solidFill>
                  <a:srgbClr val="E7E6E6"/>
                </a:solidFill>
              </a:rPr>
              <a:t> van </a:t>
            </a:r>
            <a:r>
              <a:rPr lang="en-US" dirty="0" err="1">
                <a:solidFill>
                  <a:srgbClr val="E7E6E6"/>
                </a:solidFill>
              </a:rPr>
              <a:t>blokgrootte</a:t>
            </a:r>
            <a:r>
              <a:rPr lang="en-US" dirty="0">
                <a:solidFill>
                  <a:srgbClr val="E7E6E6"/>
                </a:solidFill>
              </a:rPr>
              <a:t> </a:t>
            </a:r>
            <a:r>
              <a:rPr lang="en-US" dirty="0" err="1">
                <a:solidFill>
                  <a:srgbClr val="E7E6E6"/>
                </a:solidFill>
              </a:rPr>
              <a:t>hangt</a:t>
            </a:r>
            <a:r>
              <a:rPr lang="en-US" dirty="0">
                <a:solidFill>
                  <a:srgbClr val="E7E6E6"/>
                </a:solidFill>
              </a:rPr>
              <a:t> </a:t>
            </a:r>
            <a:r>
              <a:rPr lang="en-US" dirty="0" err="1">
                <a:solidFill>
                  <a:srgbClr val="E7E6E6"/>
                </a:solidFill>
              </a:rPr>
              <a:t>af</a:t>
            </a:r>
            <a:r>
              <a:rPr lang="en-US" dirty="0">
                <a:solidFill>
                  <a:srgbClr val="E7E6E6"/>
                </a:solidFill>
              </a:rPr>
              <a:t> van </a:t>
            </a:r>
            <a:r>
              <a:rPr lang="en-US" dirty="0" err="1">
                <a:solidFill>
                  <a:srgbClr val="E7E6E6"/>
                </a:solidFill>
              </a:rPr>
              <a:t>bestandsysteem</a:t>
            </a:r>
            <a:endParaRPr lang="en-US" dirty="0">
              <a:solidFill>
                <a:srgbClr val="E7E6E6"/>
              </a:solidFill>
            </a:endParaRPr>
          </a:p>
          <a:p>
            <a:pPr lvl="1"/>
            <a:r>
              <a:rPr lang="en-US" dirty="0" err="1">
                <a:solidFill>
                  <a:srgbClr val="E7E6E6"/>
                </a:solidFill>
              </a:rPr>
              <a:t>Soms</a:t>
            </a:r>
            <a:r>
              <a:rPr lang="en-US" dirty="0">
                <a:solidFill>
                  <a:srgbClr val="E7E6E6"/>
                </a:solidFill>
              </a:rPr>
              <a:t> is </a:t>
            </a:r>
            <a:r>
              <a:rPr lang="en-US" dirty="0" err="1">
                <a:solidFill>
                  <a:srgbClr val="E7E6E6"/>
                </a:solidFill>
              </a:rPr>
              <a:t>een</a:t>
            </a:r>
            <a:r>
              <a:rPr lang="en-US" dirty="0">
                <a:solidFill>
                  <a:srgbClr val="E7E6E6"/>
                </a:solidFill>
              </a:rPr>
              <a:t> </a:t>
            </a:r>
            <a:r>
              <a:rPr lang="en-US" dirty="0" err="1">
                <a:solidFill>
                  <a:srgbClr val="E7E6E6"/>
                </a:solidFill>
              </a:rPr>
              <a:t>blok</a:t>
            </a:r>
            <a:r>
              <a:rPr lang="en-US" dirty="0">
                <a:solidFill>
                  <a:srgbClr val="E7E6E6"/>
                </a:solidFill>
              </a:rPr>
              <a:t> </a:t>
            </a:r>
            <a:r>
              <a:rPr lang="en-US" dirty="0" err="1">
                <a:solidFill>
                  <a:srgbClr val="E7E6E6"/>
                </a:solidFill>
              </a:rPr>
              <a:t>één</a:t>
            </a:r>
            <a:r>
              <a:rPr lang="en-US" dirty="0">
                <a:solidFill>
                  <a:srgbClr val="E7E6E6"/>
                </a:solidFill>
              </a:rPr>
              <a:t> sector</a:t>
            </a:r>
          </a:p>
          <a:p>
            <a:pPr lvl="1"/>
            <a:r>
              <a:rPr lang="en-US" dirty="0" err="1">
                <a:solidFill>
                  <a:srgbClr val="E7E6E6"/>
                </a:solidFill>
              </a:rPr>
              <a:t>Soms</a:t>
            </a:r>
            <a:r>
              <a:rPr lang="en-US" dirty="0">
                <a:solidFill>
                  <a:srgbClr val="E7E6E6"/>
                </a:solidFill>
              </a:rPr>
              <a:t> is </a:t>
            </a:r>
            <a:r>
              <a:rPr lang="en-US" dirty="0" err="1">
                <a:solidFill>
                  <a:srgbClr val="E7E6E6"/>
                </a:solidFill>
              </a:rPr>
              <a:t>een</a:t>
            </a:r>
            <a:r>
              <a:rPr lang="en-US" dirty="0">
                <a:solidFill>
                  <a:srgbClr val="E7E6E6"/>
                </a:solidFill>
              </a:rPr>
              <a:t> </a:t>
            </a:r>
            <a:r>
              <a:rPr lang="en-US" dirty="0" err="1">
                <a:solidFill>
                  <a:srgbClr val="E7E6E6"/>
                </a:solidFill>
              </a:rPr>
              <a:t>blok</a:t>
            </a:r>
            <a:r>
              <a:rPr lang="en-US" dirty="0">
                <a:solidFill>
                  <a:srgbClr val="E7E6E6"/>
                </a:solidFill>
              </a:rPr>
              <a:t> </a:t>
            </a:r>
            <a:r>
              <a:rPr lang="en-US" dirty="0" err="1">
                <a:solidFill>
                  <a:srgbClr val="E7E6E6"/>
                </a:solidFill>
              </a:rPr>
              <a:t>meerdere</a:t>
            </a:r>
            <a:r>
              <a:rPr lang="en-US" dirty="0">
                <a:solidFill>
                  <a:srgbClr val="E7E6E6"/>
                </a:solidFill>
              </a:rPr>
              <a:t> </a:t>
            </a:r>
            <a:r>
              <a:rPr lang="en-US" dirty="0" err="1">
                <a:solidFill>
                  <a:srgbClr val="E7E6E6"/>
                </a:solidFill>
              </a:rPr>
              <a:t>sectoren</a:t>
            </a:r>
            <a:r>
              <a:rPr lang="en-US" dirty="0">
                <a:solidFill>
                  <a:srgbClr val="E7E6E6"/>
                </a:solidFill>
              </a:rPr>
              <a:t> (= cluster)</a:t>
            </a:r>
          </a:p>
          <a:p>
            <a:pPr lvl="1"/>
            <a:endParaRPr lang="en-US" dirty="0"/>
          </a:p>
          <a:p>
            <a:r>
              <a:rPr lang="en-US" dirty="0"/>
              <a:t>Hoe </a:t>
            </a:r>
            <a:r>
              <a:rPr lang="en-US" dirty="0" err="1"/>
              <a:t>groter</a:t>
            </a:r>
            <a:r>
              <a:rPr lang="en-US" dirty="0"/>
              <a:t> </a:t>
            </a:r>
            <a:r>
              <a:rPr lang="en-US" dirty="0" err="1"/>
              <a:t>een</a:t>
            </a:r>
            <a:r>
              <a:rPr lang="en-US" dirty="0"/>
              <a:t> </a:t>
            </a:r>
            <a:r>
              <a:rPr lang="en-US" dirty="0" err="1"/>
              <a:t>blok</a:t>
            </a:r>
            <a:r>
              <a:rPr lang="en-US" dirty="0"/>
              <a:t>…</a:t>
            </a:r>
          </a:p>
          <a:p>
            <a:pPr lvl="1"/>
            <a:r>
              <a:rPr lang="en-US" dirty="0"/>
              <a:t>… in hoe minder </a:t>
            </a:r>
            <a:r>
              <a:rPr lang="en-US" dirty="0" err="1"/>
              <a:t>delen</a:t>
            </a:r>
            <a:r>
              <a:rPr lang="en-US" dirty="0"/>
              <a:t> </a:t>
            </a:r>
            <a:r>
              <a:rPr lang="en-US" dirty="0" err="1"/>
              <a:t>een</a:t>
            </a:r>
            <a:r>
              <a:rPr lang="en-US" dirty="0"/>
              <a:t> </a:t>
            </a:r>
            <a:r>
              <a:rPr lang="en-US" dirty="0" err="1"/>
              <a:t>bestand</a:t>
            </a:r>
            <a:r>
              <a:rPr lang="en-US" dirty="0"/>
              <a:t> </a:t>
            </a:r>
            <a:r>
              <a:rPr lang="en-US" dirty="0" err="1"/>
              <a:t>opgesplitst</a:t>
            </a:r>
            <a:r>
              <a:rPr lang="en-US" dirty="0"/>
              <a:t> </a:t>
            </a:r>
            <a:r>
              <a:rPr lang="en-US" dirty="0" err="1"/>
              <a:t>wordt</a:t>
            </a:r>
            <a:endParaRPr lang="en-US" dirty="0"/>
          </a:p>
          <a:p>
            <a:pPr lvl="1"/>
            <a:r>
              <a:rPr lang="en-US" dirty="0"/>
              <a:t>… hoe </a:t>
            </a:r>
            <a:r>
              <a:rPr lang="en-US" dirty="0" err="1"/>
              <a:t>hoger</a:t>
            </a:r>
            <a:r>
              <a:rPr lang="en-US" dirty="0"/>
              <a:t> de lees/</a:t>
            </a:r>
            <a:r>
              <a:rPr lang="en-US" dirty="0" err="1"/>
              <a:t>schrijfsnelheid</a:t>
            </a:r>
            <a:endParaRPr lang="en-US" dirty="0"/>
          </a:p>
          <a:p>
            <a:pPr lvl="1"/>
            <a:r>
              <a:rPr lang="en-US" dirty="0"/>
              <a:t>… hoe minder </a:t>
            </a:r>
            <a:r>
              <a:rPr lang="en-US" i="1" dirty="0" err="1"/>
              <a:t>administratie</a:t>
            </a:r>
            <a:r>
              <a:rPr lang="en-US" dirty="0"/>
              <a:t> </a:t>
            </a:r>
            <a:r>
              <a:rPr lang="en-US" dirty="0" err="1"/>
              <a:t>er</a:t>
            </a:r>
            <a:r>
              <a:rPr lang="en-US" dirty="0"/>
              <a:t> </a:t>
            </a:r>
            <a:r>
              <a:rPr lang="en-US" dirty="0" err="1"/>
              <a:t>nodig</a:t>
            </a:r>
            <a:r>
              <a:rPr lang="en-US" dirty="0"/>
              <a:t> is om het </a:t>
            </a:r>
            <a:r>
              <a:rPr lang="en-US" dirty="0" err="1"/>
              <a:t>bestand</a:t>
            </a:r>
            <a:r>
              <a:rPr lang="en-US" dirty="0"/>
              <a:t> </a:t>
            </a:r>
            <a:r>
              <a:rPr lang="en-US" dirty="0" err="1"/>
              <a:t>terug</a:t>
            </a:r>
            <a:r>
              <a:rPr lang="en-US" dirty="0"/>
              <a:t> </a:t>
            </a:r>
            <a:r>
              <a:rPr lang="en-US" dirty="0" err="1"/>
              <a:t>te</a:t>
            </a:r>
            <a:r>
              <a:rPr lang="en-US" dirty="0"/>
              <a:t> </a:t>
            </a:r>
            <a:r>
              <a:rPr lang="en-US" dirty="0" err="1"/>
              <a:t>vinden</a:t>
            </a:r>
            <a:endParaRPr lang="en-US" dirty="0"/>
          </a:p>
        </p:txBody>
      </p:sp>
      <p:pic>
        <p:nvPicPr>
          <p:cNvPr id="4" name="Picture 3">
            <a:extLst>
              <a:ext uri="{FF2B5EF4-FFF2-40B4-BE49-F238E27FC236}">
                <a16:creationId xmlns:a16="http://schemas.microsoft.com/office/drawing/2014/main" id="{2680A144-0708-4778-869B-5CF5BA4408EB}"/>
              </a:ext>
            </a:extLst>
          </p:cNvPr>
          <p:cNvPicPr>
            <a:picLocks noChangeAspect="1"/>
          </p:cNvPicPr>
          <p:nvPr/>
        </p:nvPicPr>
        <p:blipFill>
          <a:blip r:embed="rId2"/>
          <a:stretch>
            <a:fillRect/>
          </a:stretch>
        </p:blipFill>
        <p:spPr>
          <a:xfrm>
            <a:off x="9370274" y="4277502"/>
            <a:ext cx="2986302" cy="2580498"/>
          </a:xfrm>
          <a:prstGeom prst="rect">
            <a:avLst/>
          </a:prstGeom>
        </p:spPr>
      </p:pic>
      <p:sp>
        <p:nvSpPr>
          <p:cNvPr id="6" name="Speech Bubble: Oval 5">
            <a:extLst>
              <a:ext uri="{FF2B5EF4-FFF2-40B4-BE49-F238E27FC236}">
                <a16:creationId xmlns:a16="http://schemas.microsoft.com/office/drawing/2014/main" id="{847E9226-E69C-4227-9409-706B76C4B92A}"/>
              </a:ext>
            </a:extLst>
          </p:cNvPr>
          <p:cNvSpPr/>
          <p:nvPr/>
        </p:nvSpPr>
        <p:spPr>
          <a:xfrm>
            <a:off x="6850943" y="2824223"/>
            <a:ext cx="3507129" cy="1770927"/>
          </a:xfrm>
          <a:prstGeom prst="wedgeEllipseCallout">
            <a:avLst>
              <a:gd name="adj1" fmla="val 53174"/>
              <a:gd name="adj2" fmla="val 50500"/>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effectLst>
                  <a:outerShdw blurRad="38100" dist="38100" dir="2700000" algn="tl">
                    <a:srgbClr val="000000">
                      <a:alpha val="43137"/>
                    </a:srgbClr>
                  </a:outerShdw>
                </a:effectLst>
              </a:rPr>
              <a:t>Hoe </a:t>
            </a:r>
            <a:r>
              <a:rPr lang="en-US" sz="2800" dirty="0" err="1">
                <a:effectLst>
                  <a:outerShdw blurRad="38100" dist="38100" dir="2700000" algn="tl">
                    <a:srgbClr val="000000">
                      <a:alpha val="43137"/>
                    </a:srgbClr>
                  </a:outerShdw>
                </a:effectLst>
              </a:rPr>
              <a:t>groot</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moet</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een</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blok</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dan</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zijn</a:t>
            </a:r>
            <a:r>
              <a:rPr lang="en-US" sz="2800"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16459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1+#ppt_w/2"/>
                                          </p:val>
                                        </p:tav>
                                        <p:tav tm="100000">
                                          <p:val>
                                            <p:strVal val="#ppt_x"/>
                                          </p:val>
                                        </p:tav>
                                      </p:tavLst>
                                    </p:anim>
                                    <p:anim calcmode="lin" valueType="num">
                                      <p:cBhvr additive="base">
                                        <p:cTn id="8" dur="2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250"/>
                                        <p:tgtEl>
                                          <p:spTgt spid="6"/>
                                        </p:tgtEl>
                                      </p:cBhvr>
                                    </p:animEffect>
                                    <p:set>
                                      <p:cBhvr>
                                        <p:cTn id="17" dur="1" fill="hold">
                                          <p:stCondLst>
                                            <p:cond delay="249"/>
                                          </p:stCondLst>
                                        </p:cTn>
                                        <p:tgtEl>
                                          <p:spTgt spid="6"/>
                                        </p:tgtEl>
                                        <p:attrNameLst>
                                          <p:attrName>style.visibility</p:attrName>
                                        </p:attrNameLst>
                                      </p:cBhvr>
                                      <p:to>
                                        <p:strVal val="hidden"/>
                                      </p:to>
                                    </p:set>
                                  </p:childTnLst>
                                </p:cTn>
                              </p:par>
                              <p:par>
                                <p:cTn id="18" presetID="2" presetClass="exit" presetSubtype="2" fill="hold" nodeType="withEffect">
                                  <p:stCondLst>
                                    <p:cond delay="100"/>
                                  </p:stCondLst>
                                  <p:childTnLst>
                                    <p:anim calcmode="lin" valueType="num">
                                      <p:cBhvr additive="base">
                                        <p:cTn id="19" dur="250"/>
                                        <p:tgtEl>
                                          <p:spTgt spid="4"/>
                                        </p:tgtEl>
                                        <p:attrNameLst>
                                          <p:attrName>ppt_x</p:attrName>
                                        </p:attrNameLst>
                                      </p:cBhvr>
                                      <p:tavLst>
                                        <p:tav tm="0">
                                          <p:val>
                                            <p:strVal val="ppt_x"/>
                                          </p:val>
                                        </p:tav>
                                        <p:tav tm="100000">
                                          <p:val>
                                            <p:strVal val="1+ppt_w/2"/>
                                          </p:val>
                                        </p:tav>
                                      </p:tavLst>
                                    </p:anim>
                                    <p:anim calcmode="lin" valueType="num">
                                      <p:cBhvr additive="base">
                                        <p:cTn id="20" dur="250"/>
                                        <p:tgtEl>
                                          <p:spTgt spid="4"/>
                                        </p:tgtEl>
                                        <p:attrNameLst>
                                          <p:attrName>ppt_y</p:attrName>
                                        </p:attrNameLst>
                                      </p:cBhvr>
                                      <p:tavLst>
                                        <p:tav tm="0">
                                          <p:val>
                                            <p:strVal val="ppt_y"/>
                                          </p:val>
                                        </p:tav>
                                        <p:tav tm="100000">
                                          <p:val>
                                            <p:strVal val="ppt_y"/>
                                          </p:val>
                                        </p:tav>
                                      </p:tavLst>
                                    </p:anim>
                                    <p:set>
                                      <p:cBhvr>
                                        <p:cTn id="21" dur="1" fill="hold">
                                          <p:stCondLst>
                                            <p:cond delay="249"/>
                                          </p:stCondLst>
                                        </p:cTn>
                                        <p:tgtEl>
                                          <p:spTgt spid="4"/>
                                        </p:tgtEl>
                                        <p:attrNameLst>
                                          <p:attrName>style.visibility</p:attrName>
                                        </p:attrNameLst>
                                      </p:cBhvr>
                                      <p:to>
                                        <p:strVal val="hidden"/>
                                      </p:to>
                                    </p:set>
                                  </p:childTnLst>
                                </p:cTn>
                              </p:par>
                            </p:childTnLst>
                          </p:cTn>
                        </p:par>
                        <p:par>
                          <p:cTn id="22" fill="hold">
                            <p:stCondLst>
                              <p:cond delay="350"/>
                            </p:stCondLst>
                            <p:childTnLst>
                              <p:par>
                                <p:cTn id="23" presetID="10" presetClass="entr" presetSubtype="0"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850"/>
                            </p:stCondLst>
                            <p:childTnLst>
                              <p:par>
                                <p:cTn id="27" presetID="10" presetClass="entr" presetSubtype="0" fill="hold"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childTnLst>
                          </p:cTn>
                        </p:par>
                        <p:par>
                          <p:cTn id="30" fill="hold">
                            <p:stCondLst>
                              <p:cond delay="1350"/>
                            </p:stCondLst>
                            <p:childTnLst>
                              <p:par>
                                <p:cTn id="31" presetID="10" presetClass="entr" presetSubtype="0" fill="hold" nodeType="after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par>
                          <p:cTn id="34" fill="hold">
                            <p:stCondLst>
                              <p:cond delay="1850"/>
                            </p:stCondLst>
                            <p:childTnLst>
                              <p:par>
                                <p:cTn id="35" presetID="10" presetClass="entr" presetSubtype="0" fill="hold" nodeType="after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C1A82-4B98-4283-AEBC-1BB703E7C82E}"/>
              </a:ext>
            </a:extLst>
          </p:cNvPr>
          <p:cNvSpPr>
            <a:spLocks noGrp="1"/>
          </p:cNvSpPr>
          <p:nvPr>
            <p:ph type="title"/>
          </p:nvPr>
        </p:nvSpPr>
        <p:spPr/>
        <p:txBody>
          <a:bodyPr/>
          <a:lstStyle/>
          <a:p>
            <a:r>
              <a:rPr lang="en-US" dirty="0" err="1"/>
              <a:t>Blokken</a:t>
            </a:r>
            <a:endParaRPr lang="en-US" dirty="0"/>
          </a:p>
        </p:txBody>
      </p:sp>
      <p:sp>
        <p:nvSpPr>
          <p:cNvPr id="3" name="Content Placeholder 2">
            <a:extLst>
              <a:ext uri="{FF2B5EF4-FFF2-40B4-BE49-F238E27FC236}">
                <a16:creationId xmlns:a16="http://schemas.microsoft.com/office/drawing/2014/main" id="{DBEFF511-3BA8-45A9-A6D9-F89CB3B00FC1}"/>
              </a:ext>
            </a:extLst>
          </p:cNvPr>
          <p:cNvSpPr>
            <a:spLocks noGrp="1"/>
          </p:cNvSpPr>
          <p:nvPr>
            <p:ph idx="1"/>
          </p:nvPr>
        </p:nvSpPr>
        <p:spPr/>
        <p:txBody>
          <a:bodyPr/>
          <a:lstStyle/>
          <a:p>
            <a:r>
              <a:rPr lang="en-US" dirty="0" err="1">
                <a:solidFill>
                  <a:srgbClr val="E7E6E6"/>
                </a:solidFill>
              </a:rPr>
              <a:t>Keuze</a:t>
            </a:r>
            <a:r>
              <a:rPr lang="en-US" dirty="0">
                <a:solidFill>
                  <a:srgbClr val="E7E6E6"/>
                </a:solidFill>
              </a:rPr>
              <a:t> van </a:t>
            </a:r>
            <a:r>
              <a:rPr lang="en-US" dirty="0" err="1">
                <a:solidFill>
                  <a:srgbClr val="E7E6E6"/>
                </a:solidFill>
              </a:rPr>
              <a:t>blokgrootte</a:t>
            </a:r>
            <a:r>
              <a:rPr lang="en-US" dirty="0">
                <a:solidFill>
                  <a:srgbClr val="E7E6E6"/>
                </a:solidFill>
              </a:rPr>
              <a:t> </a:t>
            </a:r>
            <a:r>
              <a:rPr lang="en-US" dirty="0" err="1">
                <a:solidFill>
                  <a:srgbClr val="E7E6E6"/>
                </a:solidFill>
              </a:rPr>
              <a:t>hangt</a:t>
            </a:r>
            <a:r>
              <a:rPr lang="en-US" dirty="0">
                <a:solidFill>
                  <a:srgbClr val="E7E6E6"/>
                </a:solidFill>
              </a:rPr>
              <a:t> </a:t>
            </a:r>
            <a:r>
              <a:rPr lang="en-US" dirty="0" err="1">
                <a:solidFill>
                  <a:srgbClr val="E7E6E6"/>
                </a:solidFill>
              </a:rPr>
              <a:t>af</a:t>
            </a:r>
            <a:r>
              <a:rPr lang="en-US" dirty="0">
                <a:solidFill>
                  <a:srgbClr val="E7E6E6"/>
                </a:solidFill>
              </a:rPr>
              <a:t> van </a:t>
            </a:r>
            <a:r>
              <a:rPr lang="en-US" dirty="0" err="1">
                <a:solidFill>
                  <a:srgbClr val="E7E6E6"/>
                </a:solidFill>
              </a:rPr>
              <a:t>bestandsysteem</a:t>
            </a:r>
            <a:endParaRPr lang="en-US" dirty="0">
              <a:solidFill>
                <a:srgbClr val="E7E6E6"/>
              </a:solidFill>
            </a:endParaRPr>
          </a:p>
          <a:p>
            <a:pPr lvl="1"/>
            <a:r>
              <a:rPr lang="en-US" dirty="0" err="1">
                <a:solidFill>
                  <a:srgbClr val="E7E6E6"/>
                </a:solidFill>
              </a:rPr>
              <a:t>Soms</a:t>
            </a:r>
            <a:r>
              <a:rPr lang="en-US" dirty="0">
                <a:solidFill>
                  <a:srgbClr val="E7E6E6"/>
                </a:solidFill>
              </a:rPr>
              <a:t> is </a:t>
            </a:r>
            <a:r>
              <a:rPr lang="en-US" dirty="0" err="1">
                <a:solidFill>
                  <a:srgbClr val="E7E6E6"/>
                </a:solidFill>
              </a:rPr>
              <a:t>een</a:t>
            </a:r>
            <a:r>
              <a:rPr lang="en-US" dirty="0">
                <a:solidFill>
                  <a:srgbClr val="E7E6E6"/>
                </a:solidFill>
              </a:rPr>
              <a:t> </a:t>
            </a:r>
            <a:r>
              <a:rPr lang="en-US" dirty="0" err="1">
                <a:solidFill>
                  <a:srgbClr val="E7E6E6"/>
                </a:solidFill>
              </a:rPr>
              <a:t>blok</a:t>
            </a:r>
            <a:r>
              <a:rPr lang="en-US" dirty="0">
                <a:solidFill>
                  <a:srgbClr val="E7E6E6"/>
                </a:solidFill>
              </a:rPr>
              <a:t> </a:t>
            </a:r>
            <a:r>
              <a:rPr lang="en-US" dirty="0" err="1">
                <a:solidFill>
                  <a:srgbClr val="E7E6E6"/>
                </a:solidFill>
              </a:rPr>
              <a:t>één</a:t>
            </a:r>
            <a:r>
              <a:rPr lang="en-US" dirty="0">
                <a:solidFill>
                  <a:srgbClr val="E7E6E6"/>
                </a:solidFill>
              </a:rPr>
              <a:t> sector</a:t>
            </a:r>
          </a:p>
          <a:p>
            <a:pPr lvl="1"/>
            <a:r>
              <a:rPr lang="en-US" dirty="0" err="1">
                <a:solidFill>
                  <a:srgbClr val="E7E6E6"/>
                </a:solidFill>
              </a:rPr>
              <a:t>Soms</a:t>
            </a:r>
            <a:r>
              <a:rPr lang="en-US" dirty="0">
                <a:solidFill>
                  <a:srgbClr val="E7E6E6"/>
                </a:solidFill>
              </a:rPr>
              <a:t> is </a:t>
            </a:r>
            <a:r>
              <a:rPr lang="en-US" dirty="0" err="1">
                <a:solidFill>
                  <a:srgbClr val="E7E6E6"/>
                </a:solidFill>
              </a:rPr>
              <a:t>een</a:t>
            </a:r>
            <a:r>
              <a:rPr lang="en-US" dirty="0">
                <a:solidFill>
                  <a:srgbClr val="E7E6E6"/>
                </a:solidFill>
              </a:rPr>
              <a:t> </a:t>
            </a:r>
            <a:r>
              <a:rPr lang="en-US" dirty="0" err="1">
                <a:solidFill>
                  <a:srgbClr val="E7E6E6"/>
                </a:solidFill>
              </a:rPr>
              <a:t>blok</a:t>
            </a:r>
            <a:r>
              <a:rPr lang="en-US" dirty="0">
                <a:solidFill>
                  <a:srgbClr val="E7E6E6"/>
                </a:solidFill>
              </a:rPr>
              <a:t> </a:t>
            </a:r>
            <a:r>
              <a:rPr lang="en-US" dirty="0" err="1">
                <a:solidFill>
                  <a:srgbClr val="E7E6E6"/>
                </a:solidFill>
              </a:rPr>
              <a:t>meerdere</a:t>
            </a:r>
            <a:r>
              <a:rPr lang="en-US" dirty="0">
                <a:solidFill>
                  <a:srgbClr val="E7E6E6"/>
                </a:solidFill>
              </a:rPr>
              <a:t> </a:t>
            </a:r>
            <a:r>
              <a:rPr lang="en-US" dirty="0" err="1">
                <a:solidFill>
                  <a:srgbClr val="E7E6E6"/>
                </a:solidFill>
              </a:rPr>
              <a:t>sectoren</a:t>
            </a:r>
            <a:r>
              <a:rPr lang="en-US" dirty="0">
                <a:solidFill>
                  <a:srgbClr val="E7E6E6"/>
                </a:solidFill>
              </a:rPr>
              <a:t> (= cluster)</a:t>
            </a:r>
          </a:p>
          <a:p>
            <a:pPr lvl="1"/>
            <a:endParaRPr lang="en-US" dirty="0"/>
          </a:p>
          <a:p>
            <a:r>
              <a:rPr lang="en-US" dirty="0"/>
              <a:t>Hoe </a:t>
            </a:r>
            <a:r>
              <a:rPr lang="en-US" dirty="0" err="1"/>
              <a:t>kleiner</a:t>
            </a:r>
            <a:r>
              <a:rPr lang="en-US" dirty="0"/>
              <a:t> </a:t>
            </a:r>
            <a:r>
              <a:rPr lang="en-US" dirty="0" err="1"/>
              <a:t>een</a:t>
            </a:r>
            <a:r>
              <a:rPr lang="en-US" dirty="0"/>
              <a:t> </a:t>
            </a:r>
            <a:r>
              <a:rPr lang="en-US" dirty="0" err="1"/>
              <a:t>blok</a:t>
            </a:r>
            <a:r>
              <a:rPr lang="en-US" dirty="0"/>
              <a:t>…</a:t>
            </a:r>
          </a:p>
          <a:p>
            <a:pPr lvl="1"/>
            <a:r>
              <a:rPr lang="en-US" dirty="0"/>
              <a:t>… hoe minder </a:t>
            </a:r>
            <a:r>
              <a:rPr lang="en-US" dirty="0" err="1"/>
              <a:t>plaatsverlies</a:t>
            </a:r>
            <a:r>
              <a:rPr lang="en-US" dirty="0"/>
              <a:t> </a:t>
            </a:r>
            <a:r>
              <a:rPr lang="en-US" dirty="0" err="1"/>
              <a:t>aan</a:t>
            </a:r>
            <a:r>
              <a:rPr lang="en-US" dirty="0"/>
              <a:t> </a:t>
            </a:r>
            <a:r>
              <a:rPr lang="en-US" dirty="0">
                <a:solidFill>
                  <a:srgbClr val="FF0000"/>
                </a:solidFill>
              </a:rPr>
              <a:t>interne </a:t>
            </a:r>
            <a:r>
              <a:rPr lang="en-US" dirty="0" err="1">
                <a:solidFill>
                  <a:srgbClr val="FF0000"/>
                </a:solidFill>
              </a:rPr>
              <a:t>fragmentatie</a:t>
            </a:r>
            <a:endParaRPr lang="en-US" dirty="0">
              <a:solidFill>
                <a:srgbClr val="FF0000"/>
              </a:solidFill>
            </a:endParaRPr>
          </a:p>
          <a:p>
            <a:pPr marL="457200" lvl="1" indent="0">
              <a:buNone/>
            </a:pPr>
            <a:endParaRPr lang="en-US" dirty="0"/>
          </a:p>
        </p:txBody>
      </p:sp>
    </p:spTree>
    <p:extLst>
      <p:ext uri="{BB962C8B-B14F-4D97-AF65-F5344CB8AC3E}">
        <p14:creationId xmlns:p14="http://schemas.microsoft.com/office/powerpoint/2010/main" val="279583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C1A82-4B98-4283-AEBC-1BB703E7C82E}"/>
              </a:ext>
            </a:extLst>
          </p:cNvPr>
          <p:cNvSpPr>
            <a:spLocks noGrp="1"/>
          </p:cNvSpPr>
          <p:nvPr>
            <p:ph type="title"/>
          </p:nvPr>
        </p:nvSpPr>
        <p:spPr/>
        <p:txBody>
          <a:bodyPr/>
          <a:lstStyle/>
          <a:p>
            <a:r>
              <a:rPr lang="en-US" dirty="0" err="1"/>
              <a:t>Blokken</a:t>
            </a:r>
            <a:endParaRPr lang="en-US" dirty="0"/>
          </a:p>
        </p:txBody>
      </p:sp>
      <p:sp>
        <p:nvSpPr>
          <p:cNvPr id="3" name="Content Placeholder 2">
            <a:extLst>
              <a:ext uri="{FF2B5EF4-FFF2-40B4-BE49-F238E27FC236}">
                <a16:creationId xmlns:a16="http://schemas.microsoft.com/office/drawing/2014/main" id="{DBEFF511-3BA8-45A9-A6D9-F89CB3B00FC1}"/>
              </a:ext>
            </a:extLst>
          </p:cNvPr>
          <p:cNvSpPr>
            <a:spLocks noGrp="1"/>
          </p:cNvSpPr>
          <p:nvPr>
            <p:ph idx="1"/>
          </p:nvPr>
        </p:nvSpPr>
        <p:spPr/>
        <p:txBody>
          <a:bodyPr/>
          <a:lstStyle/>
          <a:p>
            <a:r>
              <a:rPr lang="en-US" dirty="0" err="1">
                <a:solidFill>
                  <a:srgbClr val="E7E6E6"/>
                </a:solidFill>
              </a:rPr>
              <a:t>Keuze</a:t>
            </a:r>
            <a:r>
              <a:rPr lang="en-US" dirty="0">
                <a:solidFill>
                  <a:srgbClr val="E7E6E6"/>
                </a:solidFill>
              </a:rPr>
              <a:t> van </a:t>
            </a:r>
            <a:r>
              <a:rPr lang="en-US" dirty="0" err="1">
                <a:solidFill>
                  <a:srgbClr val="E7E6E6"/>
                </a:solidFill>
              </a:rPr>
              <a:t>blokgrootte</a:t>
            </a:r>
            <a:r>
              <a:rPr lang="en-US" dirty="0">
                <a:solidFill>
                  <a:srgbClr val="E7E6E6"/>
                </a:solidFill>
              </a:rPr>
              <a:t> </a:t>
            </a:r>
            <a:r>
              <a:rPr lang="en-US" dirty="0" err="1">
                <a:solidFill>
                  <a:srgbClr val="E7E6E6"/>
                </a:solidFill>
              </a:rPr>
              <a:t>hangt</a:t>
            </a:r>
            <a:r>
              <a:rPr lang="en-US" dirty="0">
                <a:solidFill>
                  <a:srgbClr val="E7E6E6"/>
                </a:solidFill>
              </a:rPr>
              <a:t> </a:t>
            </a:r>
            <a:r>
              <a:rPr lang="en-US" dirty="0" err="1">
                <a:solidFill>
                  <a:srgbClr val="E7E6E6"/>
                </a:solidFill>
              </a:rPr>
              <a:t>af</a:t>
            </a:r>
            <a:r>
              <a:rPr lang="en-US" dirty="0">
                <a:solidFill>
                  <a:srgbClr val="E7E6E6"/>
                </a:solidFill>
              </a:rPr>
              <a:t> van </a:t>
            </a:r>
            <a:r>
              <a:rPr lang="en-US" dirty="0" err="1">
                <a:solidFill>
                  <a:srgbClr val="E7E6E6"/>
                </a:solidFill>
              </a:rPr>
              <a:t>bestandsysteem</a:t>
            </a:r>
            <a:endParaRPr lang="en-US" dirty="0">
              <a:solidFill>
                <a:srgbClr val="E7E6E6"/>
              </a:solidFill>
            </a:endParaRPr>
          </a:p>
          <a:p>
            <a:pPr lvl="1"/>
            <a:r>
              <a:rPr lang="en-US" dirty="0" err="1">
                <a:solidFill>
                  <a:srgbClr val="E7E6E6"/>
                </a:solidFill>
              </a:rPr>
              <a:t>Soms</a:t>
            </a:r>
            <a:r>
              <a:rPr lang="en-US" dirty="0">
                <a:solidFill>
                  <a:srgbClr val="E7E6E6"/>
                </a:solidFill>
              </a:rPr>
              <a:t> is </a:t>
            </a:r>
            <a:r>
              <a:rPr lang="en-US" dirty="0" err="1">
                <a:solidFill>
                  <a:srgbClr val="E7E6E6"/>
                </a:solidFill>
              </a:rPr>
              <a:t>een</a:t>
            </a:r>
            <a:r>
              <a:rPr lang="en-US" dirty="0">
                <a:solidFill>
                  <a:srgbClr val="E7E6E6"/>
                </a:solidFill>
              </a:rPr>
              <a:t> </a:t>
            </a:r>
            <a:r>
              <a:rPr lang="en-US" dirty="0" err="1">
                <a:solidFill>
                  <a:srgbClr val="E7E6E6"/>
                </a:solidFill>
              </a:rPr>
              <a:t>blok</a:t>
            </a:r>
            <a:r>
              <a:rPr lang="en-US" dirty="0">
                <a:solidFill>
                  <a:srgbClr val="E7E6E6"/>
                </a:solidFill>
              </a:rPr>
              <a:t> </a:t>
            </a:r>
            <a:r>
              <a:rPr lang="en-US" dirty="0" err="1">
                <a:solidFill>
                  <a:srgbClr val="E7E6E6"/>
                </a:solidFill>
              </a:rPr>
              <a:t>één</a:t>
            </a:r>
            <a:r>
              <a:rPr lang="en-US" dirty="0">
                <a:solidFill>
                  <a:srgbClr val="E7E6E6"/>
                </a:solidFill>
              </a:rPr>
              <a:t> sector</a:t>
            </a:r>
          </a:p>
          <a:p>
            <a:pPr lvl="1"/>
            <a:r>
              <a:rPr lang="en-US" dirty="0" err="1">
                <a:solidFill>
                  <a:srgbClr val="E7E6E6"/>
                </a:solidFill>
              </a:rPr>
              <a:t>Soms</a:t>
            </a:r>
            <a:r>
              <a:rPr lang="en-US" dirty="0">
                <a:solidFill>
                  <a:srgbClr val="E7E6E6"/>
                </a:solidFill>
              </a:rPr>
              <a:t> is </a:t>
            </a:r>
            <a:r>
              <a:rPr lang="en-US" dirty="0" err="1">
                <a:solidFill>
                  <a:srgbClr val="E7E6E6"/>
                </a:solidFill>
              </a:rPr>
              <a:t>een</a:t>
            </a:r>
            <a:r>
              <a:rPr lang="en-US" dirty="0">
                <a:solidFill>
                  <a:srgbClr val="E7E6E6"/>
                </a:solidFill>
              </a:rPr>
              <a:t> </a:t>
            </a:r>
            <a:r>
              <a:rPr lang="en-US" dirty="0" err="1">
                <a:solidFill>
                  <a:srgbClr val="E7E6E6"/>
                </a:solidFill>
              </a:rPr>
              <a:t>blok</a:t>
            </a:r>
            <a:r>
              <a:rPr lang="en-US" dirty="0">
                <a:solidFill>
                  <a:srgbClr val="E7E6E6"/>
                </a:solidFill>
              </a:rPr>
              <a:t> </a:t>
            </a:r>
            <a:r>
              <a:rPr lang="en-US" dirty="0" err="1">
                <a:solidFill>
                  <a:srgbClr val="E7E6E6"/>
                </a:solidFill>
              </a:rPr>
              <a:t>meerdere</a:t>
            </a:r>
            <a:r>
              <a:rPr lang="en-US" dirty="0">
                <a:solidFill>
                  <a:srgbClr val="E7E6E6"/>
                </a:solidFill>
              </a:rPr>
              <a:t> </a:t>
            </a:r>
            <a:r>
              <a:rPr lang="en-US" dirty="0" err="1">
                <a:solidFill>
                  <a:srgbClr val="E7E6E6"/>
                </a:solidFill>
              </a:rPr>
              <a:t>sectoren</a:t>
            </a:r>
            <a:r>
              <a:rPr lang="en-US" dirty="0">
                <a:solidFill>
                  <a:srgbClr val="E7E6E6"/>
                </a:solidFill>
              </a:rPr>
              <a:t> (= cluster)</a:t>
            </a:r>
          </a:p>
          <a:p>
            <a:pPr lvl="1"/>
            <a:endParaRPr lang="en-US" dirty="0"/>
          </a:p>
          <a:p>
            <a:r>
              <a:rPr lang="en-US" dirty="0" err="1"/>
              <a:t>Vereist</a:t>
            </a:r>
            <a:r>
              <a:rPr lang="en-US" dirty="0"/>
              <a:t> </a:t>
            </a:r>
            <a:r>
              <a:rPr lang="en-US" dirty="0" err="1"/>
              <a:t>evenwicht</a:t>
            </a:r>
            <a:r>
              <a:rPr lang="en-US" dirty="0"/>
              <a:t> </a:t>
            </a:r>
            <a:r>
              <a:rPr lang="en-US" dirty="0" err="1"/>
              <a:t>tussen</a:t>
            </a:r>
            <a:r>
              <a:rPr lang="en-US" dirty="0"/>
              <a:t> </a:t>
            </a:r>
            <a:r>
              <a:rPr lang="en-US" dirty="0" err="1"/>
              <a:t>toegangssnelheid</a:t>
            </a:r>
            <a:r>
              <a:rPr lang="en-US" dirty="0"/>
              <a:t> </a:t>
            </a:r>
            <a:r>
              <a:rPr lang="en-US" dirty="0" err="1"/>
              <a:t>en</a:t>
            </a:r>
            <a:r>
              <a:rPr lang="en-US" dirty="0"/>
              <a:t> </a:t>
            </a:r>
            <a:r>
              <a:rPr lang="en-US" dirty="0" err="1"/>
              <a:t>plaatsverlies</a:t>
            </a:r>
            <a:endParaRPr lang="en-US" dirty="0"/>
          </a:p>
          <a:p>
            <a:pPr lvl="1"/>
            <a:r>
              <a:rPr lang="en-US" dirty="0" err="1"/>
              <a:t>Hangt</a:t>
            </a:r>
            <a:r>
              <a:rPr lang="en-US" dirty="0"/>
              <a:t> </a:t>
            </a:r>
            <a:r>
              <a:rPr lang="en-US" dirty="0" err="1"/>
              <a:t>af</a:t>
            </a:r>
            <a:r>
              <a:rPr lang="en-US" dirty="0"/>
              <a:t> van </a:t>
            </a:r>
            <a:r>
              <a:rPr lang="en-US" dirty="0" err="1"/>
              <a:t>bijv</a:t>
            </a:r>
            <a:r>
              <a:rPr lang="en-US" dirty="0"/>
              <a:t>. </a:t>
            </a:r>
            <a:r>
              <a:rPr lang="en-US" dirty="0" err="1"/>
              <a:t>hoeveel</a:t>
            </a:r>
            <a:r>
              <a:rPr lang="en-US" dirty="0"/>
              <a:t> files </a:t>
            </a:r>
            <a:r>
              <a:rPr lang="en-US" dirty="0" err="1"/>
              <a:t>er</a:t>
            </a:r>
            <a:r>
              <a:rPr lang="en-US" dirty="0"/>
              <a:t> </a:t>
            </a:r>
            <a:r>
              <a:rPr lang="en-US" dirty="0" err="1"/>
              <a:t>zijn</a:t>
            </a:r>
            <a:r>
              <a:rPr lang="en-US" dirty="0"/>
              <a:t>, hoe </a:t>
            </a:r>
            <a:r>
              <a:rPr lang="en-US" dirty="0" err="1"/>
              <a:t>groot</a:t>
            </a:r>
            <a:r>
              <a:rPr lang="en-US" dirty="0"/>
              <a:t> </a:t>
            </a:r>
            <a:r>
              <a:rPr lang="en-US" dirty="0" err="1"/>
              <a:t>ze</a:t>
            </a:r>
            <a:r>
              <a:rPr lang="en-US" dirty="0"/>
              <a:t> </a:t>
            </a:r>
            <a:r>
              <a:rPr lang="en-US" dirty="0" err="1"/>
              <a:t>gemiddeld</a:t>
            </a:r>
            <a:r>
              <a:rPr lang="en-US" dirty="0"/>
              <a:t> </a:t>
            </a:r>
            <a:r>
              <a:rPr lang="en-US" dirty="0" err="1"/>
              <a:t>zijn</a:t>
            </a:r>
            <a:r>
              <a:rPr lang="en-US" dirty="0"/>
              <a:t>, hoe erg de interne </a:t>
            </a:r>
            <a:r>
              <a:rPr lang="en-US" dirty="0" err="1"/>
              <a:t>fragmentatie</a:t>
            </a:r>
            <a:r>
              <a:rPr lang="en-US" dirty="0"/>
              <a:t> is, …</a:t>
            </a:r>
          </a:p>
          <a:p>
            <a:pPr marL="457200" lvl="1" indent="0">
              <a:buNone/>
            </a:pPr>
            <a:endParaRPr lang="en-US" dirty="0"/>
          </a:p>
        </p:txBody>
      </p:sp>
    </p:spTree>
    <p:extLst>
      <p:ext uri="{BB962C8B-B14F-4D97-AF65-F5344CB8AC3E}">
        <p14:creationId xmlns:p14="http://schemas.microsoft.com/office/powerpoint/2010/main" val="151742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fade">
                                      <p:cBhvr>
                                        <p:cTn id="1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970A9-C090-4A7F-BF80-2EBF28AE5D7E}"/>
              </a:ext>
            </a:extLst>
          </p:cNvPr>
          <p:cNvSpPr>
            <a:spLocks noGrp="1"/>
          </p:cNvSpPr>
          <p:nvPr>
            <p:ph type="title"/>
          </p:nvPr>
        </p:nvSpPr>
        <p:spPr/>
        <p:txBody>
          <a:bodyPr/>
          <a:lstStyle/>
          <a:p>
            <a:r>
              <a:rPr lang="en-US" dirty="0" err="1"/>
              <a:t>Fragmentatie</a:t>
            </a:r>
            <a:r>
              <a:rPr lang="en-US" dirty="0"/>
              <a:t> van </a:t>
            </a:r>
            <a:r>
              <a:rPr lang="en-US" dirty="0" err="1"/>
              <a:t>blokken</a:t>
            </a:r>
            <a:endParaRPr lang="en-US" dirty="0"/>
          </a:p>
        </p:txBody>
      </p:sp>
      <p:pic>
        <p:nvPicPr>
          <p:cNvPr id="3" name="Picture 2">
            <a:extLst>
              <a:ext uri="{FF2B5EF4-FFF2-40B4-BE49-F238E27FC236}">
                <a16:creationId xmlns:a16="http://schemas.microsoft.com/office/drawing/2014/main" id="{4A6D8DA9-8BBE-4BFA-9DB1-9A2E022AC0B4}"/>
              </a:ext>
            </a:extLst>
          </p:cNvPr>
          <p:cNvPicPr>
            <a:picLocks noChangeAspect="1"/>
          </p:cNvPicPr>
          <p:nvPr/>
        </p:nvPicPr>
        <p:blipFill>
          <a:blip r:embed="rId3"/>
          <a:stretch>
            <a:fillRect/>
          </a:stretch>
        </p:blipFill>
        <p:spPr>
          <a:xfrm>
            <a:off x="2845524" y="1777338"/>
            <a:ext cx="6639852" cy="4877481"/>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2573401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85FA-562D-4676-9613-B7CC99937D75}"/>
              </a:ext>
            </a:extLst>
          </p:cNvPr>
          <p:cNvSpPr>
            <a:spLocks noGrp="1"/>
          </p:cNvSpPr>
          <p:nvPr>
            <p:ph type="title"/>
          </p:nvPr>
        </p:nvSpPr>
        <p:spPr/>
        <p:txBody>
          <a:bodyPr/>
          <a:lstStyle/>
          <a:p>
            <a:r>
              <a:rPr lang="en-US" dirty="0" err="1"/>
              <a:t>Blokken</a:t>
            </a:r>
            <a:r>
              <a:rPr lang="en-US" dirty="0"/>
              <a:t> </a:t>
            </a:r>
            <a:r>
              <a:rPr lang="en-US" dirty="0" err="1"/>
              <a:t>en</a:t>
            </a:r>
            <a:r>
              <a:rPr lang="en-US" dirty="0"/>
              <a:t> </a:t>
            </a:r>
            <a:r>
              <a:rPr lang="en-US" dirty="0" err="1"/>
              <a:t>bestanden</a:t>
            </a:r>
            <a:endParaRPr lang="en-US" dirty="0"/>
          </a:p>
        </p:txBody>
      </p:sp>
      <p:sp>
        <p:nvSpPr>
          <p:cNvPr id="3" name="Content Placeholder 2">
            <a:extLst>
              <a:ext uri="{FF2B5EF4-FFF2-40B4-BE49-F238E27FC236}">
                <a16:creationId xmlns:a16="http://schemas.microsoft.com/office/drawing/2014/main" id="{BBC69E01-658C-46CD-86BA-82A643AFDD5A}"/>
              </a:ext>
            </a:extLst>
          </p:cNvPr>
          <p:cNvSpPr>
            <a:spLocks noGrp="1"/>
          </p:cNvSpPr>
          <p:nvPr>
            <p:ph idx="1"/>
          </p:nvPr>
        </p:nvSpPr>
        <p:spPr/>
        <p:txBody>
          <a:bodyPr/>
          <a:lstStyle/>
          <a:p>
            <a:r>
              <a:rPr lang="en-US" dirty="0" err="1"/>
              <a:t>Één</a:t>
            </a:r>
            <a:r>
              <a:rPr lang="en-US" dirty="0"/>
              <a:t> </a:t>
            </a:r>
            <a:r>
              <a:rPr lang="en-US" dirty="0" err="1"/>
              <a:t>bestand</a:t>
            </a:r>
            <a:r>
              <a:rPr lang="en-US" dirty="0"/>
              <a:t> </a:t>
            </a:r>
            <a:r>
              <a:rPr lang="en-US" dirty="0" err="1"/>
              <a:t>bestaat</a:t>
            </a:r>
            <a:r>
              <a:rPr lang="en-US" dirty="0"/>
              <a:t> </a:t>
            </a:r>
            <a:r>
              <a:rPr lang="en-US" dirty="0" err="1"/>
              <a:t>uit</a:t>
            </a:r>
            <a:r>
              <a:rPr lang="en-US" dirty="0"/>
              <a:t> </a:t>
            </a:r>
            <a:r>
              <a:rPr lang="en-US" dirty="0" err="1"/>
              <a:t>een</a:t>
            </a:r>
            <a:r>
              <a:rPr lang="en-US" dirty="0"/>
              <a:t> of </a:t>
            </a:r>
            <a:r>
              <a:rPr lang="en-US" dirty="0" err="1"/>
              <a:t>meerdere</a:t>
            </a:r>
            <a:r>
              <a:rPr lang="en-US" dirty="0"/>
              <a:t> </a:t>
            </a:r>
            <a:r>
              <a:rPr lang="en-US" dirty="0" err="1"/>
              <a:t>blokken</a:t>
            </a:r>
            <a:endParaRPr lang="en-US" dirty="0"/>
          </a:p>
          <a:p>
            <a:pPr lvl="1"/>
            <a:r>
              <a:rPr lang="en-US" dirty="0" err="1"/>
              <a:t>Welke</a:t>
            </a:r>
            <a:r>
              <a:rPr lang="en-US" dirty="0"/>
              <a:t> </a:t>
            </a:r>
            <a:r>
              <a:rPr lang="en-US" dirty="0" err="1"/>
              <a:t>blokken</a:t>
            </a:r>
            <a:r>
              <a:rPr lang="en-US" dirty="0"/>
              <a:t>?</a:t>
            </a:r>
          </a:p>
          <a:p>
            <a:pPr lvl="1"/>
            <a:r>
              <a:rPr lang="en-US" dirty="0"/>
              <a:t>Hoe </a:t>
            </a:r>
            <a:r>
              <a:rPr lang="en-US" dirty="0" err="1"/>
              <a:t>slaan</a:t>
            </a:r>
            <a:r>
              <a:rPr lang="en-US" dirty="0"/>
              <a:t> we </a:t>
            </a:r>
            <a:r>
              <a:rPr lang="en-US" dirty="0" err="1"/>
              <a:t>deze</a:t>
            </a:r>
            <a:r>
              <a:rPr lang="en-US" dirty="0"/>
              <a:t> </a:t>
            </a:r>
            <a:r>
              <a:rPr lang="en-US" dirty="0" err="1"/>
              <a:t>informatie</a:t>
            </a:r>
            <a:r>
              <a:rPr lang="en-US" dirty="0"/>
              <a:t> op?</a:t>
            </a:r>
          </a:p>
          <a:p>
            <a:pPr lvl="1"/>
            <a:endParaRPr lang="en-US" dirty="0"/>
          </a:p>
          <a:p>
            <a:r>
              <a:rPr lang="en-US" dirty="0" err="1"/>
              <a:t>Verschillende</a:t>
            </a:r>
            <a:r>
              <a:rPr lang="en-US" dirty="0"/>
              <a:t> </a:t>
            </a:r>
            <a:r>
              <a:rPr lang="en-US" dirty="0" err="1"/>
              <a:t>manieren</a:t>
            </a:r>
            <a:r>
              <a:rPr lang="en-US" dirty="0"/>
              <a:t> </a:t>
            </a:r>
            <a:r>
              <a:rPr lang="en-US" dirty="0" err="1"/>
              <a:t>mogelijk</a:t>
            </a:r>
            <a:endParaRPr lang="en-US" dirty="0"/>
          </a:p>
          <a:p>
            <a:pPr lvl="1"/>
            <a:r>
              <a:rPr lang="en-US" dirty="0" err="1"/>
              <a:t>Gelinkte</a:t>
            </a:r>
            <a:r>
              <a:rPr lang="en-US" dirty="0"/>
              <a:t> </a:t>
            </a:r>
            <a:r>
              <a:rPr lang="en-US" dirty="0" err="1"/>
              <a:t>lijsten</a:t>
            </a:r>
            <a:endParaRPr lang="en-US" dirty="0"/>
          </a:p>
          <a:p>
            <a:pPr lvl="1"/>
            <a:r>
              <a:rPr lang="en-US" dirty="0" err="1"/>
              <a:t>Indexblokken</a:t>
            </a:r>
            <a:endParaRPr lang="en-US" dirty="0"/>
          </a:p>
          <a:p>
            <a:pPr lvl="1"/>
            <a:r>
              <a:rPr lang="en-US" dirty="0"/>
              <a:t>File maps</a:t>
            </a:r>
          </a:p>
        </p:txBody>
      </p:sp>
    </p:spTree>
    <p:extLst>
      <p:ext uri="{BB962C8B-B14F-4D97-AF65-F5344CB8AC3E}">
        <p14:creationId xmlns:p14="http://schemas.microsoft.com/office/powerpoint/2010/main" val="284822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01C77E0-23C7-4F0E-B576-C33DD345D1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8126" y="1984652"/>
            <a:ext cx="9002381" cy="6611273"/>
          </a:xfrm>
          <a:prstGeom prst="rect">
            <a:avLst/>
          </a:prstGeom>
        </p:spPr>
      </p:pic>
      <p:sp>
        <p:nvSpPr>
          <p:cNvPr id="2" name="Title 1">
            <a:extLst>
              <a:ext uri="{FF2B5EF4-FFF2-40B4-BE49-F238E27FC236}">
                <a16:creationId xmlns:a16="http://schemas.microsoft.com/office/drawing/2014/main" id="{72116272-554D-4335-84C4-CAE5925C723D}"/>
              </a:ext>
            </a:extLst>
          </p:cNvPr>
          <p:cNvSpPr>
            <a:spLocks noGrp="1"/>
          </p:cNvSpPr>
          <p:nvPr>
            <p:ph type="title"/>
          </p:nvPr>
        </p:nvSpPr>
        <p:spPr/>
        <p:txBody>
          <a:bodyPr/>
          <a:lstStyle/>
          <a:p>
            <a:r>
              <a:rPr lang="en-US" dirty="0"/>
              <a:t>Data </a:t>
            </a:r>
            <a:r>
              <a:rPr lang="en-US" dirty="0" err="1"/>
              <a:t>opslag</a:t>
            </a:r>
            <a:endParaRPr lang="en-US" dirty="0"/>
          </a:p>
        </p:txBody>
      </p:sp>
      <p:sp>
        <p:nvSpPr>
          <p:cNvPr id="3" name="Content Placeholder 2">
            <a:extLst>
              <a:ext uri="{FF2B5EF4-FFF2-40B4-BE49-F238E27FC236}">
                <a16:creationId xmlns:a16="http://schemas.microsoft.com/office/drawing/2014/main" id="{BD3AB6F8-FAD3-4C19-9EE6-8E84BAD45C66}"/>
              </a:ext>
            </a:extLst>
          </p:cNvPr>
          <p:cNvSpPr>
            <a:spLocks noGrp="1"/>
          </p:cNvSpPr>
          <p:nvPr>
            <p:ph idx="1"/>
          </p:nvPr>
        </p:nvSpPr>
        <p:spPr/>
        <p:txBody>
          <a:bodyPr/>
          <a:lstStyle/>
          <a:p>
            <a:r>
              <a:rPr lang="en-US" dirty="0" err="1"/>
              <a:t>Fysische</a:t>
            </a:r>
            <a:r>
              <a:rPr lang="en-US" dirty="0"/>
              <a:t> </a:t>
            </a:r>
            <a:r>
              <a:rPr lang="en-US" dirty="0" err="1"/>
              <a:t>ordening</a:t>
            </a:r>
            <a:endParaRPr lang="en-US" dirty="0"/>
          </a:p>
          <a:p>
            <a:pPr lvl="1"/>
            <a:r>
              <a:rPr lang="en-US" dirty="0" err="1"/>
              <a:t>Sectoren</a:t>
            </a:r>
            <a:endParaRPr lang="en-US" dirty="0"/>
          </a:p>
          <a:p>
            <a:pPr lvl="1"/>
            <a:endParaRPr lang="en-US" dirty="0"/>
          </a:p>
          <a:p>
            <a:r>
              <a:rPr lang="en-US" dirty="0" err="1"/>
              <a:t>Logische</a:t>
            </a:r>
            <a:r>
              <a:rPr lang="en-US" dirty="0"/>
              <a:t> </a:t>
            </a:r>
            <a:r>
              <a:rPr lang="en-US" dirty="0" err="1"/>
              <a:t>ordening</a:t>
            </a:r>
            <a:endParaRPr lang="en-US" dirty="0"/>
          </a:p>
          <a:p>
            <a:pPr lvl="1"/>
            <a:r>
              <a:rPr lang="en-US" dirty="0" err="1"/>
              <a:t>Bestanden</a:t>
            </a:r>
            <a:endParaRPr lang="en-US" dirty="0"/>
          </a:p>
          <a:p>
            <a:pPr lvl="1"/>
            <a:r>
              <a:rPr lang="en-US" dirty="0">
                <a:solidFill>
                  <a:srgbClr val="E00049"/>
                </a:solidFill>
              </a:rPr>
              <a:t>Boekhouding!</a:t>
            </a:r>
          </a:p>
          <a:p>
            <a:pPr lvl="1"/>
            <a:endParaRPr lang="en-US" dirty="0"/>
          </a:p>
        </p:txBody>
      </p:sp>
    </p:spTree>
    <p:extLst>
      <p:ext uri="{BB962C8B-B14F-4D97-AF65-F5344CB8AC3E}">
        <p14:creationId xmlns:p14="http://schemas.microsoft.com/office/powerpoint/2010/main" val="419848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C7BF9-E0FF-4451-BC9A-504515F2E617}"/>
              </a:ext>
            </a:extLst>
          </p:cNvPr>
          <p:cNvSpPr>
            <a:spLocks noGrp="1"/>
          </p:cNvSpPr>
          <p:nvPr>
            <p:ph type="title"/>
          </p:nvPr>
        </p:nvSpPr>
        <p:spPr/>
        <p:txBody>
          <a:bodyPr/>
          <a:lstStyle/>
          <a:p>
            <a:r>
              <a:rPr lang="en-US" dirty="0" err="1"/>
              <a:t>Gelinkte</a:t>
            </a:r>
            <a:r>
              <a:rPr lang="en-US" dirty="0"/>
              <a:t> </a:t>
            </a:r>
            <a:r>
              <a:rPr lang="en-US" dirty="0" err="1"/>
              <a:t>lijsten</a:t>
            </a:r>
            <a:endParaRPr lang="en-US" dirty="0"/>
          </a:p>
        </p:txBody>
      </p:sp>
      <p:sp>
        <p:nvSpPr>
          <p:cNvPr id="3" name="Content Placeholder 2">
            <a:extLst>
              <a:ext uri="{FF2B5EF4-FFF2-40B4-BE49-F238E27FC236}">
                <a16:creationId xmlns:a16="http://schemas.microsoft.com/office/drawing/2014/main" id="{B3767794-078D-4A3D-85F8-0D6EE50CB294}"/>
              </a:ext>
            </a:extLst>
          </p:cNvPr>
          <p:cNvSpPr>
            <a:spLocks noGrp="1"/>
          </p:cNvSpPr>
          <p:nvPr>
            <p:ph idx="1"/>
          </p:nvPr>
        </p:nvSpPr>
        <p:spPr/>
        <p:txBody>
          <a:bodyPr/>
          <a:lstStyle/>
          <a:p>
            <a:r>
              <a:rPr lang="en-US" dirty="0"/>
              <a:t>De </a:t>
            </a:r>
            <a:r>
              <a:rPr lang="en-US" dirty="0">
                <a:solidFill>
                  <a:srgbClr val="E00049"/>
                </a:solidFill>
              </a:rPr>
              <a:t>file descriptor</a:t>
            </a:r>
            <a:r>
              <a:rPr lang="en-US" dirty="0"/>
              <a:t> </a:t>
            </a:r>
            <a:r>
              <a:rPr lang="en-US" dirty="0" err="1"/>
              <a:t>bevat</a:t>
            </a:r>
            <a:r>
              <a:rPr lang="en-US" dirty="0"/>
              <a:t> het </a:t>
            </a:r>
            <a:r>
              <a:rPr lang="en-US" dirty="0" err="1"/>
              <a:t>adres</a:t>
            </a:r>
            <a:r>
              <a:rPr lang="en-US" dirty="0"/>
              <a:t> van het </a:t>
            </a:r>
            <a:r>
              <a:rPr lang="en-US" dirty="0" err="1"/>
              <a:t>eerste</a:t>
            </a:r>
            <a:r>
              <a:rPr lang="en-US" dirty="0"/>
              <a:t> </a:t>
            </a:r>
            <a:r>
              <a:rPr lang="en-US" dirty="0" err="1"/>
              <a:t>blok</a:t>
            </a:r>
            <a:endParaRPr lang="en-US" dirty="0"/>
          </a:p>
          <a:p>
            <a:r>
              <a:rPr lang="en-US" dirty="0"/>
              <a:t>Elk </a:t>
            </a:r>
            <a:r>
              <a:rPr lang="en-US" dirty="0" err="1"/>
              <a:t>blok</a:t>
            </a:r>
            <a:r>
              <a:rPr lang="en-US" dirty="0"/>
              <a:t> </a:t>
            </a:r>
            <a:r>
              <a:rPr lang="en-US" dirty="0" err="1"/>
              <a:t>bevat</a:t>
            </a:r>
            <a:r>
              <a:rPr lang="en-US" dirty="0"/>
              <a:t> </a:t>
            </a:r>
            <a:r>
              <a:rPr lang="en-US" dirty="0" err="1"/>
              <a:t>een</a:t>
            </a:r>
            <a:r>
              <a:rPr lang="en-US" dirty="0"/>
              <a:t> </a:t>
            </a:r>
            <a:r>
              <a:rPr lang="en-US" dirty="0" err="1"/>
              <a:t>verwijzing</a:t>
            </a:r>
            <a:r>
              <a:rPr lang="en-US" dirty="0"/>
              <a:t> </a:t>
            </a:r>
            <a:r>
              <a:rPr lang="en-US" dirty="0" err="1"/>
              <a:t>naar</a:t>
            </a:r>
            <a:r>
              <a:rPr lang="en-US" dirty="0"/>
              <a:t> het </a:t>
            </a:r>
            <a:r>
              <a:rPr lang="en-US" dirty="0" err="1"/>
              <a:t>volgende</a:t>
            </a:r>
            <a:r>
              <a:rPr lang="en-US" dirty="0"/>
              <a:t> </a:t>
            </a:r>
            <a:r>
              <a:rPr lang="en-US" dirty="0" err="1"/>
              <a:t>blok</a:t>
            </a:r>
            <a:endParaRPr lang="en-US" dirty="0"/>
          </a:p>
          <a:p>
            <a:endParaRPr lang="en-US" dirty="0"/>
          </a:p>
        </p:txBody>
      </p:sp>
      <p:pic>
        <p:nvPicPr>
          <p:cNvPr id="4" name="Picture 3">
            <a:extLst>
              <a:ext uri="{FF2B5EF4-FFF2-40B4-BE49-F238E27FC236}">
                <a16:creationId xmlns:a16="http://schemas.microsoft.com/office/drawing/2014/main" id="{5269E2F5-A7D8-4660-8D02-C8020C696F50}"/>
              </a:ext>
            </a:extLst>
          </p:cNvPr>
          <p:cNvPicPr>
            <a:picLocks noChangeAspect="1"/>
          </p:cNvPicPr>
          <p:nvPr/>
        </p:nvPicPr>
        <p:blipFill>
          <a:blip r:embed="rId2"/>
          <a:stretch>
            <a:fillRect/>
          </a:stretch>
        </p:blipFill>
        <p:spPr>
          <a:xfrm>
            <a:off x="3302102" y="3133320"/>
            <a:ext cx="6115904" cy="3543795"/>
          </a:xfrm>
          <a:prstGeom prst="rect">
            <a:avLst/>
          </a:prstGeom>
          <a:effectLst>
            <a:outerShdw blurRad="50800" dist="38100" dir="2700000" algn="tl" rotWithShape="0">
              <a:prstClr val="black">
                <a:alpha val="40000"/>
              </a:prstClr>
            </a:outerShdw>
            <a:softEdge rad="0"/>
          </a:effectLst>
        </p:spPr>
      </p:pic>
    </p:spTree>
    <p:extLst>
      <p:ext uri="{BB962C8B-B14F-4D97-AF65-F5344CB8AC3E}">
        <p14:creationId xmlns:p14="http://schemas.microsoft.com/office/powerpoint/2010/main" val="27900933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03A94-6C47-4ADF-A192-6D8A7598A245}"/>
              </a:ext>
            </a:extLst>
          </p:cNvPr>
          <p:cNvSpPr>
            <a:spLocks noGrp="1"/>
          </p:cNvSpPr>
          <p:nvPr>
            <p:ph type="title"/>
          </p:nvPr>
        </p:nvSpPr>
        <p:spPr/>
        <p:txBody>
          <a:bodyPr/>
          <a:lstStyle/>
          <a:p>
            <a:r>
              <a:rPr lang="en-US" dirty="0" err="1"/>
              <a:t>Gelinkte</a:t>
            </a:r>
            <a:r>
              <a:rPr lang="en-US" dirty="0"/>
              <a:t> </a:t>
            </a:r>
            <a:r>
              <a:rPr lang="en-US" dirty="0" err="1"/>
              <a:t>lijsten</a:t>
            </a:r>
            <a:endParaRPr lang="en-US" dirty="0"/>
          </a:p>
        </p:txBody>
      </p:sp>
      <p:sp>
        <p:nvSpPr>
          <p:cNvPr id="3" name="Content Placeholder 2">
            <a:extLst>
              <a:ext uri="{FF2B5EF4-FFF2-40B4-BE49-F238E27FC236}">
                <a16:creationId xmlns:a16="http://schemas.microsoft.com/office/drawing/2014/main" id="{1EC5467D-EA82-4EB5-BE1C-F5DACDC88C53}"/>
              </a:ext>
            </a:extLst>
          </p:cNvPr>
          <p:cNvSpPr>
            <a:spLocks noGrp="1"/>
          </p:cNvSpPr>
          <p:nvPr>
            <p:ph idx="1"/>
          </p:nvPr>
        </p:nvSpPr>
        <p:spPr/>
        <p:txBody>
          <a:bodyPr/>
          <a:lstStyle/>
          <a:p>
            <a:r>
              <a:rPr lang="en-US" dirty="0" err="1"/>
              <a:t>Adresinformatie</a:t>
            </a:r>
            <a:r>
              <a:rPr lang="en-US" dirty="0"/>
              <a:t> </a:t>
            </a:r>
            <a:r>
              <a:rPr lang="en-US" dirty="0" err="1"/>
              <a:t>neemt</a:t>
            </a:r>
            <a:r>
              <a:rPr lang="en-US" dirty="0"/>
              <a:t> </a:t>
            </a:r>
            <a:r>
              <a:rPr lang="en-US" dirty="0" err="1"/>
              <a:t>weinig</a:t>
            </a:r>
            <a:r>
              <a:rPr lang="en-US" dirty="0"/>
              <a:t> </a:t>
            </a:r>
            <a:r>
              <a:rPr lang="en-US" dirty="0" err="1"/>
              <a:t>plaats</a:t>
            </a:r>
            <a:r>
              <a:rPr lang="en-US" dirty="0"/>
              <a:t> in </a:t>
            </a:r>
            <a:r>
              <a:rPr lang="en-US" dirty="0" err="1"/>
              <a:t>beslag</a:t>
            </a:r>
            <a:r>
              <a:rPr lang="en-US" dirty="0"/>
              <a:t> </a:t>
            </a:r>
            <a:r>
              <a:rPr lang="en-US" dirty="0">
                <a:solidFill>
                  <a:schemeClr val="accent6">
                    <a:lumMod val="50000"/>
                  </a:schemeClr>
                </a:solidFill>
              </a:rPr>
              <a:t>😄</a:t>
            </a:r>
          </a:p>
          <a:p>
            <a:pPr lvl="1"/>
            <a:r>
              <a:rPr lang="en-US" dirty="0"/>
              <a:t>In </a:t>
            </a:r>
            <a:r>
              <a:rPr lang="en-US" dirty="0" err="1"/>
              <a:t>elke</a:t>
            </a:r>
            <a:r>
              <a:rPr lang="en-US" dirty="0"/>
              <a:t> file descriptor </a:t>
            </a:r>
            <a:r>
              <a:rPr lang="en-US" dirty="0" err="1"/>
              <a:t>slechts</a:t>
            </a:r>
            <a:r>
              <a:rPr lang="en-US" dirty="0"/>
              <a:t> </a:t>
            </a:r>
            <a:r>
              <a:rPr lang="en-US" dirty="0" err="1"/>
              <a:t>één</a:t>
            </a:r>
            <a:r>
              <a:rPr lang="en-US" dirty="0"/>
              <a:t> pointer </a:t>
            </a:r>
            <a:r>
              <a:rPr lang="en-US" dirty="0" err="1"/>
              <a:t>naar</a:t>
            </a:r>
            <a:r>
              <a:rPr lang="en-US" dirty="0"/>
              <a:t> het </a:t>
            </a:r>
            <a:r>
              <a:rPr lang="en-US" dirty="0" err="1"/>
              <a:t>eerste</a:t>
            </a:r>
            <a:r>
              <a:rPr lang="en-US" dirty="0"/>
              <a:t> </a:t>
            </a:r>
            <a:r>
              <a:rPr lang="en-US" dirty="0" err="1"/>
              <a:t>blok</a:t>
            </a:r>
            <a:endParaRPr lang="en-US" dirty="0"/>
          </a:p>
          <a:p>
            <a:endParaRPr lang="en-US" dirty="0"/>
          </a:p>
          <a:p>
            <a:r>
              <a:rPr lang="en-US" dirty="0" err="1"/>
              <a:t>Directe</a:t>
            </a:r>
            <a:r>
              <a:rPr lang="en-US" dirty="0"/>
              <a:t> </a:t>
            </a:r>
            <a:r>
              <a:rPr lang="en-US" dirty="0" err="1"/>
              <a:t>toegang</a:t>
            </a:r>
            <a:r>
              <a:rPr lang="en-US" dirty="0"/>
              <a:t> is </a:t>
            </a:r>
            <a:r>
              <a:rPr lang="en-US" dirty="0" err="1"/>
              <a:t>niet</a:t>
            </a:r>
            <a:r>
              <a:rPr lang="en-US" dirty="0"/>
              <a:t> </a:t>
            </a:r>
            <a:r>
              <a:rPr lang="en-US" dirty="0" err="1"/>
              <a:t>mogelijk</a:t>
            </a:r>
            <a:r>
              <a:rPr lang="en-US" dirty="0"/>
              <a:t> </a:t>
            </a:r>
            <a:r>
              <a:rPr lang="en-US" dirty="0">
                <a:solidFill>
                  <a:srgbClr val="E00049"/>
                </a:solidFill>
              </a:rPr>
              <a:t>😟</a:t>
            </a:r>
          </a:p>
          <a:p>
            <a:pPr lvl="1"/>
            <a:r>
              <a:rPr lang="en-US" dirty="0" err="1"/>
              <a:t>Bepaald</a:t>
            </a:r>
            <a:r>
              <a:rPr lang="en-US" dirty="0"/>
              <a:t> </a:t>
            </a:r>
            <a:r>
              <a:rPr lang="en-US" dirty="0" err="1"/>
              <a:t>deel</a:t>
            </a:r>
            <a:r>
              <a:rPr lang="en-US" dirty="0"/>
              <a:t> van </a:t>
            </a:r>
            <a:r>
              <a:rPr lang="en-US" dirty="0" err="1"/>
              <a:t>bestand</a:t>
            </a:r>
            <a:r>
              <a:rPr lang="en-US" dirty="0"/>
              <a:t> </a:t>
            </a:r>
            <a:r>
              <a:rPr lang="en-US" dirty="0" err="1"/>
              <a:t>nodig</a:t>
            </a:r>
            <a:r>
              <a:rPr lang="en-US" dirty="0"/>
              <a:t>? </a:t>
            </a:r>
            <a:r>
              <a:rPr lang="en-US" dirty="0" err="1"/>
              <a:t>Ketting</a:t>
            </a:r>
            <a:r>
              <a:rPr lang="en-US" dirty="0"/>
              <a:t> </a:t>
            </a:r>
            <a:r>
              <a:rPr lang="en-US" dirty="0" err="1"/>
              <a:t>afgaan</a:t>
            </a:r>
            <a:r>
              <a:rPr lang="en-US" dirty="0"/>
              <a:t>…</a:t>
            </a:r>
          </a:p>
        </p:txBody>
      </p:sp>
    </p:spTree>
    <p:extLst>
      <p:ext uri="{BB962C8B-B14F-4D97-AF65-F5344CB8AC3E}">
        <p14:creationId xmlns:p14="http://schemas.microsoft.com/office/powerpoint/2010/main" val="212397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27329-2C23-4A05-A4F4-B91B08701F3E}"/>
              </a:ext>
            </a:extLst>
          </p:cNvPr>
          <p:cNvSpPr>
            <a:spLocks noGrp="1"/>
          </p:cNvSpPr>
          <p:nvPr>
            <p:ph type="title"/>
          </p:nvPr>
        </p:nvSpPr>
        <p:spPr/>
        <p:txBody>
          <a:bodyPr/>
          <a:lstStyle/>
          <a:p>
            <a:r>
              <a:rPr lang="en-US" dirty="0" err="1"/>
              <a:t>Indexblokken</a:t>
            </a:r>
            <a:endParaRPr lang="en-US" dirty="0"/>
          </a:p>
        </p:txBody>
      </p:sp>
      <p:sp>
        <p:nvSpPr>
          <p:cNvPr id="3" name="Content Placeholder 2">
            <a:extLst>
              <a:ext uri="{FF2B5EF4-FFF2-40B4-BE49-F238E27FC236}">
                <a16:creationId xmlns:a16="http://schemas.microsoft.com/office/drawing/2014/main" id="{E0FB581D-8873-456C-95F4-381A1A2882F0}"/>
              </a:ext>
            </a:extLst>
          </p:cNvPr>
          <p:cNvSpPr>
            <a:spLocks noGrp="1"/>
          </p:cNvSpPr>
          <p:nvPr>
            <p:ph idx="1"/>
          </p:nvPr>
        </p:nvSpPr>
        <p:spPr/>
        <p:txBody>
          <a:bodyPr/>
          <a:lstStyle/>
          <a:p>
            <a:r>
              <a:rPr lang="en-US" dirty="0"/>
              <a:t>File descriptor </a:t>
            </a:r>
            <a:r>
              <a:rPr lang="en-US" dirty="0" err="1"/>
              <a:t>linkt</a:t>
            </a:r>
            <a:r>
              <a:rPr lang="en-US" dirty="0"/>
              <a:t> </a:t>
            </a:r>
            <a:r>
              <a:rPr lang="en-US" dirty="0" err="1"/>
              <a:t>naar</a:t>
            </a:r>
            <a:r>
              <a:rPr lang="en-US" dirty="0"/>
              <a:t> </a:t>
            </a:r>
            <a:r>
              <a:rPr lang="en-US" dirty="0" err="1"/>
              <a:t>een</a:t>
            </a:r>
            <a:r>
              <a:rPr lang="en-US" dirty="0"/>
              <a:t> </a:t>
            </a:r>
            <a:r>
              <a:rPr lang="en-US" dirty="0" err="1">
                <a:solidFill>
                  <a:srgbClr val="E00049"/>
                </a:solidFill>
              </a:rPr>
              <a:t>indexblok</a:t>
            </a:r>
            <a:endParaRPr lang="en-US" dirty="0">
              <a:solidFill>
                <a:srgbClr val="E00049"/>
              </a:solidFill>
            </a:endParaRPr>
          </a:p>
          <a:p>
            <a:r>
              <a:rPr lang="en-US" dirty="0" err="1"/>
              <a:t>Indexblok</a:t>
            </a:r>
            <a:r>
              <a:rPr lang="en-US" dirty="0"/>
              <a:t> </a:t>
            </a:r>
            <a:r>
              <a:rPr lang="en-US" dirty="0" err="1"/>
              <a:t>bevat</a:t>
            </a:r>
            <a:r>
              <a:rPr lang="en-US" dirty="0"/>
              <a:t> </a:t>
            </a:r>
            <a:r>
              <a:rPr lang="en-US" dirty="0" err="1"/>
              <a:t>lijst</a:t>
            </a:r>
            <a:r>
              <a:rPr lang="en-US" dirty="0"/>
              <a:t> van </a:t>
            </a:r>
            <a:r>
              <a:rPr lang="en-US" dirty="0" err="1"/>
              <a:t>blokken</a:t>
            </a:r>
            <a:endParaRPr lang="en-US" dirty="0"/>
          </a:p>
        </p:txBody>
      </p:sp>
      <p:pic>
        <p:nvPicPr>
          <p:cNvPr id="4" name="Picture 3">
            <a:extLst>
              <a:ext uri="{FF2B5EF4-FFF2-40B4-BE49-F238E27FC236}">
                <a16:creationId xmlns:a16="http://schemas.microsoft.com/office/drawing/2014/main" id="{42B53094-7FFB-4F82-896A-C5364A128EEE}"/>
              </a:ext>
            </a:extLst>
          </p:cNvPr>
          <p:cNvPicPr>
            <a:picLocks noChangeAspect="1"/>
          </p:cNvPicPr>
          <p:nvPr/>
        </p:nvPicPr>
        <p:blipFill>
          <a:blip r:embed="rId2"/>
          <a:stretch>
            <a:fillRect/>
          </a:stretch>
        </p:blipFill>
        <p:spPr>
          <a:xfrm>
            <a:off x="3219145" y="3184959"/>
            <a:ext cx="6077798" cy="354379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88823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94EB8-E962-4B72-88B2-798560229263}"/>
              </a:ext>
            </a:extLst>
          </p:cNvPr>
          <p:cNvSpPr>
            <a:spLocks noGrp="1"/>
          </p:cNvSpPr>
          <p:nvPr>
            <p:ph type="title"/>
          </p:nvPr>
        </p:nvSpPr>
        <p:spPr/>
        <p:txBody>
          <a:bodyPr/>
          <a:lstStyle/>
          <a:p>
            <a:r>
              <a:rPr lang="en-US" dirty="0" err="1"/>
              <a:t>Indexblokken</a:t>
            </a:r>
            <a:endParaRPr lang="en-US" dirty="0"/>
          </a:p>
        </p:txBody>
      </p:sp>
      <p:sp>
        <p:nvSpPr>
          <p:cNvPr id="3" name="Content Placeholder 2">
            <a:extLst>
              <a:ext uri="{FF2B5EF4-FFF2-40B4-BE49-F238E27FC236}">
                <a16:creationId xmlns:a16="http://schemas.microsoft.com/office/drawing/2014/main" id="{7A815E55-BAEC-4BE9-B455-891925DD9BFA}"/>
              </a:ext>
            </a:extLst>
          </p:cNvPr>
          <p:cNvSpPr>
            <a:spLocks noGrp="1"/>
          </p:cNvSpPr>
          <p:nvPr>
            <p:ph idx="1"/>
          </p:nvPr>
        </p:nvSpPr>
        <p:spPr/>
        <p:txBody>
          <a:bodyPr/>
          <a:lstStyle/>
          <a:p>
            <a:r>
              <a:rPr lang="en-US" dirty="0" err="1"/>
              <a:t>Bij</a:t>
            </a:r>
            <a:r>
              <a:rPr lang="en-US" dirty="0"/>
              <a:t> </a:t>
            </a:r>
            <a:r>
              <a:rPr lang="en-US" dirty="0" err="1"/>
              <a:t>openen</a:t>
            </a:r>
            <a:r>
              <a:rPr lang="en-US" dirty="0"/>
              <a:t> van </a:t>
            </a:r>
            <a:r>
              <a:rPr lang="en-US" dirty="0" err="1"/>
              <a:t>een</a:t>
            </a:r>
            <a:r>
              <a:rPr lang="en-US" dirty="0"/>
              <a:t> </a:t>
            </a:r>
            <a:r>
              <a:rPr lang="en-US" dirty="0" err="1"/>
              <a:t>bestand</a:t>
            </a:r>
            <a:r>
              <a:rPr lang="en-US" dirty="0"/>
              <a:t> </a:t>
            </a:r>
            <a:r>
              <a:rPr lang="en-US" dirty="0" err="1"/>
              <a:t>wordt</a:t>
            </a:r>
            <a:r>
              <a:rPr lang="en-US" dirty="0"/>
              <a:t> het </a:t>
            </a:r>
            <a:r>
              <a:rPr lang="en-US" dirty="0" err="1"/>
              <a:t>indexblok</a:t>
            </a:r>
            <a:r>
              <a:rPr lang="en-US" dirty="0"/>
              <a:t> </a:t>
            </a:r>
            <a:r>
              <a:rPr lang="en-US" dirty="0" err="1"/>
              <a:t>ingeladen</a:t>
            </a:r>
            <a:endParaRPr lang="en-US" dirty="0"/>
          </a:p>
          <a:p>
            <a:endParaRPr lang="en-US" dirty="0"/>
          </a:p>
          <a:p>
            <a:r>
              <a:rPr lang="en-US" dirty="0" err="1"/>
              <a:t>Directe</a:t>
            </a:r>
            <a:r>
              <a:rPr lang="en-US" dirty="0"/>
              <a:t> </a:t>
            </a:r>
            <a:r>
              <a:rPr lang="en-US" dirty="0" err="1"/>
              <a:t>toegang</a:t>
            </a:r>
            <a:r>
              <a:rPr lang="en-US" dirty="0"/>
              <a:t> is </a:t>
            </a:r>
            <a:r>
              <a:rPr lang="en-US" dirty="0" err="1"/>
              <a:t>mogelijk</a:t>
            </a:r>
            <a:r>
              <a:rPr lang="en-US" dirty="0"/>
              <a:t> </a:t>
            </a:r>
            <a:r>
              <a:rPr lang="en-US" dirty="0">
                <a:solidFill>
                  <a:schemeClr val="accent6">
                    <a:lumMod val="50000"/>
                  </a:schemeClr>
                </a:solidFill>
              </a:rPr>
              <a:t>😄</a:t>
            </a:r>
            <a:endParaRPr lang="en-US" dirty="0"/>
          </a:p>
          <a:p>
            <a:endParaRPr lang="en-US" dirty="0"/>
          </a:p>
          <a:p>
            <a:r>
              <a:rPr lang="en-US" dirty="0" err="1"/>
              <a:t>Indexblokken</a:t>
            </a:r>
            <a:r>
              <a:rPr lang="en-US" dirty="0"/>
              <a:t> </a:t>
            </a:r>
            <a:r>
              <a:rPr lang="en-US" dirty="0" err="1"/>
              <a:t>nemen</a:t>
            </a:r>
            <a:r>
              <a:rPr lang="en-US" dirty="0"/>
              <a:t> </a:t>
            </a:r>
            <a:r>
              <a:rPr lang="en-US" dirty="0" err="1"/>
              <a:t>schijfruimte</a:t>
            </a:r>
            <a:r>
              <a:rPr lang="en-US" dirty="0"/>
              <a:t> in </a:t>
            </a:r>
            <a:r>
              <a:rPr lang="en-US" dirty="0">
                <a:solidFill>
                  <a:srgbClr val="E00049"/>
                </a:solidFill>
              </a:rPr>
              <a:t>😟</a:t>
            </a:r>
          </a:p>
          <a:p>
            <a:pPr lvl="1"/>
            <a:r>
              <a:rPr lang="en-US" dirty="0" err="1"/>
              <a:t>Vooral</a:t>
            </a:r>
            <a:r>
              <a:rPr lang="en-US" dirty="0"/>
              <a:t> problem </a:t>
            </a:r>
            <a:r>
              <a:rPr lang="en-US" dirty="0" err="1"/>
              <a:t>bij</a:t>
            </a:r>
            <a:r>
              <a:rPr lang="en-US" dirty="0"/>
              <a:t> </a:t>
            </a:r>
            <a:r>
              <a:rPr lang="en-US" dirty="0" err="1"/>
              <a:t>kleine</a:t>
            </a:r>
            <a:r>
              <a:rPr lang="en-US" dirty="0"/>
              <a:t> </a:t>
            </a:r>
            <a:r>
              <a:rPr lang="en-US" dirty="0" err="1"/>
              <a:t>bestanden</a:t>
            </a:r>
            <a:endParaRPr lang="en-US" dirty="0"/>
          </a:p>
        </p:txBody>
      </p:sp>
    </p:spTree>
    <p:extLst>
      <p:ext uri="{BB962C8B-B14F-4D97-AF65-F5344CB8AC3E}">
        <p14:creationId xmlns:p14="http://schemas.microsoft.com/office/powerpoint/2010/main" val="2031692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84FB-5C87-4EC4-A331-8CAF95113C7B}"/>
              </a:ext>
            </a:extLst>
          </p:cNvPr>
          <p:cNvSpPr>
            <a:spLocks noGrp="1"/>
          </p:cNvSpPr>
          <p:nvPr>
            <p:ph type="title"/>
          </p:nvPr>
        </p:nvSpPr>
        <p:spPr/>
        <p:txBody>
          <a:bodyPr/>
          <a:lstStyle/>
          <a:p>
            <a:r>
              <a:rPr lang="en-US" dirty="0"/>
              <a:t>Grote </a:t>
            </a:r>
            <a:r>
              <a:rPr lang="en-US" dirty="0" err="1"/>
              <a:t>bestanden</a:t>
            </a:r>
            <a:endParaRPr lang="en-US" dirty="0"/>
          </a:p>
        </p:txBody>
      </p:sp>
      <p:sp>
        <p:nvSpPr>
          <p:cNvPr id="3" name="Content Placeholder 2">
            <a:extLst>
              <a:ext uri="{FF2B5EF4-FFF2-40B4-BE49-F238E27FC236}">
                <a16:creationId xmlns:a16="http://schemas.microsoft.com/office/drawing/2014/main" id="{671F486F-B9BB-42F0-9DD3-B218C2E90FA6}"/>
              </a:ext>
            </a:extLst>
          </p:cNvPr>
          <p:cNvSpPr>
            <a:spLocks noGrp="1"/>
          </p:cNvSpPr>
          <p:nvPr>
            <p:ph idx="1"/>
          </p:nvPr>
        </p:nvSpPr>
        <p:spPr/>
        <p:txBody>
          <a:bodyPr/>
          <a:lstStyle/>
          <a:p>
            <a:r>
              <a:rPr lang="en-US" dirty="0" err="1"/>
              <a:t>Verschillende</a:t>
            </a:r>
            <a:r>
              <a:rPr lang="en-US" dirty="0"/>
              <a:t> </a:t>
            </a:r>
            <a:r>
              <a:rPr lang="en-US" dirty="0" err="1"/>
              <a:t>oplossingen</a:t>
            </a:r>
            <a:endParaRPr lang="en-US" dirty="0"/>
          </a:p>
          <a:p>
            <a:pPr lvl="1"/>
            <a:r>
              <a:rPr lang="en-US" dirty="0" err="1"/>
              <a:t>Gelinkte</a:t>
            </a:r>
            <a:r>
              <a:rPr lang="en-US" dirty="0"/>
              <a:t> </a:t>
            </a:r>
            <a:r>
              <a:rPr lang="en-US" dirty="0" err="1"/>
              <a:t>lijst</a:t>
            </a:r>
            <a:r>
              <a:rPr lang="en-US" dirty="0"/>
              <a:t> van </a:t>
            </a:r>
            <a:r>
              <a:rPr lang="en-US" dirty="0" err="1"/>
              <a:t>indexblokken</a:t>
            </a:r>
            <a:endParaRPr lang="en-US" dirty="0"/>
          </a:p>
          <a:p>
            <a:pPr lvl="1"/>
            <a:r>
              <a:rPr lang="en-US" dirty="0" err="1"/>
              <a:t>Hierarchische</a:t>
            </a:r>
            <a:r>
              <a:rPr lang="en-US" dirty="0"/>
              <a:t> </a:t>
            </a:r>
            <a:r>
              <a:rPr lang="en-US" dirty="0" err="1"/>
              <a:t>structuur</a:t>
            </a:r>
            <a:r>
              <a:rPr lang="en-US" dirty="0"/>
              <a:t> van </a:t>
            </a:r>
            <a:r>
              <a:rPr lang="en-US" dirty="0" err="1"/>
              <a:t>indexblokken</a:t>
            </a:r>
            <a:endParaRPr lang="en-US" dirty="0"/>
          </a:p>
        </p:txBody>
      </p:sp>
      <p:pic>
        <p:nvPicPr>
          <p:cNvPr id="4" name="Picture 3">
            <a:extLst>
              <a:ext uri="{FF2B5EF4-FFF2-40B4-BE49-F238E27FC236}">
                <a16:creationId xmlns:a16="http://schemas.microsoft.com/office/drawing/2014/main" id="{6F025D21-3193-4A01-993B-7D8DC3A86B15}"/>
              </a:ext>
            </a:extLst>
          </p:cNvPr>
          <p:cNvPicPr>
            <a:picLocks noChangeAspect="1"/>
          </p:cNvPicPr>
          <p:nvPr/>
        </p:nvPicPr>
        <p:blipFill>
          <a:blip r:embed="rId2"/>
          <a:stretch>
            <a:fillRect/>
          </a:stretch>
        </p:blipFill>
        <p:spPr>
          <a:xfrm>
            <a:off x="9298298" y="4289077"/>
            <a:ext cx="2986302" cy="2580498"/>
          </a:xfrm>
          <a:prstGeom prst="rect">
            <a:avLst/>
          </a:prstGeom>
        </p:spPr>
      </p:pic>
      <p:sp>
        <p:nvSpPr>
          <p:cNvPr id="5" name="Speech Bubble: Oval 4">
            <a:extLst>
              <a:ext uri="{FF2B5EF4-FFF2-40B4-BE49-F238E27FC236}">
                <a16:creationId xmlns:a16="http://schemas.microsoft.com/office/drawing/2014/main" id="{289C07EA-90A7-48DC-97D1-8FCE6B450E6D}"/>
              </a:ext>
            </a:extLst>
          </p:cNvPr>
          <p:cNvSpPr/>
          <p:nvPr/>
        </p:nvSpPr>
        <p:spPr>
          <a:xfrm>
            <a:off x="5173884" y="2199190"/>
            <a:ext cx="5112213" cy="2407535"/>
          </a:xfrm>
          <a:prstGeom prst="wedgeEllipseCallout">
            <a:avLst>
              <a:gd name="adj1" fmla="val 53174"/>
              <a:gd name="adj2" fmla="val 50500"/>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effectLst>
                  <a:outerShdw blurRad="38100" dist="38100" dir="2700000" algn="tl">
                    <a:srgbClr val="000000">
                      <a:alpha val="43137"/>
                    </a:srgbClr>
                  </a:outerShdw>
                </a:effectLst>
              </a:rPr>
              <a:t>Wat </a:t>
            </a:r>
            <a:r>
              <a:rPr lang="en-US" sz="2800" dirty="0" err="1">
                <a:effectLst>
                  <a:outerShdw blurRad="38100" dist="38100" dir="2700000" algn="tl">
                    <a:srgbClr val="000000">
                      <a:alpha val="43137"/>
                    </a:srgbClr>
                  </a:outerShdw>
                </a:effectLst>
              </a:rPr>
              <a:t>als</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een</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bestand</a:t>
            </a:r>
            <a:r>
              <a:rPr lang="en-US" sz="2800" dirty="0">
                <a:effectLst>
                  <a:outerShdw blurRad="38100" dist="38100" dir="2700000" algn="tl">
                    <a:srgbClr val="000000">
                      <a:alpha val="43137"/>
                    </a:srgbClr>
                  </a:outerShdw>
                </a:effectLst>
              </a:rPr>
              <a:t> zo </a:t>
            </a:r>
            <a:r>
              <a:rPr lang="en-US" sz="2800" dirty="0" err="1">
                <a:effectLst>
                  <a:outerShdw blurRad="38100" dist="38100" dir="2700000" algn="tl">
                    <a:srgbClr val="000000">
                      <a:alpha val="43137"/>
                    </a:srgbClr>
                  </a:outerShdw>
                </a:effectLst>
              </a:rPr>
              <a:t>groot</a:t>
            </a:r>
            <a:r>
              <a:rPr lang="en-US" sz="2800" dirty="0">
                <a:effectLst>
                  <a:outerShdw blurRad="38100" dist="38100" dir="2700000" algn="tl">
                    <a:srgbClr val="000000">
                      <a:alpha val="43137"/>
                    </a:srgbClr>
                  </a:outerShdw>
                </a:effectLst>
              </a:rPr>
              <a:t> is </a:t>
            </a:r>
            <a:r>
              <a:rPr lang="en-US" sz="2800" dirty="0" err="1">
                <a:effectLst>
                  <a:outerShdw blurRad="38100" dist="38100" dir="2700000" algn="tl">
                    <a:srgbClr val="000000">
                      <a:alpha val="43137"/>
                    </a:srgbClr>
                  </a:outerShdw>
                </a:effectLst>
              </a:rPr>
              <a:t>dat</a:t>
            </a:r>
            <a:r>
              <a:rPr lang="en-US" sz="2800" dirty="0">
                <a:effectLst>
                  <a:outerShdw blurRad="38100" dist="38100" dir="2700000" algn="tl">
                    <a:srgbClr val="000000">
                      <a:alpha val="43137"/>
                    </a:srgbClr>
                  </a:outerShdw>
                </a:effectLst>
              </a:rPr>
              <a:t> de links </a:t>
            </a:r>
            <a:r>
              <a:rPr lang="en-US" sz="2800" dirty="0" err="1">
                <a:effectLst>
                  <a:outerShdw blurRad="38100" dist="38100" dir="2700000" algn="tl">
                    <a:srgbClr val="000000">
                      <a:alpha val="43137"/>
                    </a:srgbClr>
                  </a:outerShdw>
                </a:effectLst>
              </a:rPr>
              <a:t>niet</a:t>
            </a:r>
            <a:r>
              <a:rPr lang="en-US" sz="2800" dirty="0">
                <a:effectLst>
                  <a:outerShdw blurRad="38100" dist="38100" dir="2700000" algn="tl">
                    <a:srgbClr val="000000">
                      <a:alpha val="43137"/>
                    </a:srgbClr>
                  </a:outerShdw>
                </a:effectLst>
              </a:rPr>
              <a:t> in het </a:t>
            </a:r>
            <a:r>
              <a:rPr lang="en-US" sz="2800" dirty="0" err="1">
                <a:effectLst>
                  <a:outerShdw blurRad="38100" dist="38100" dir="2700000" algn="tl">
                    <a:srgbClr val="000000">
                      <a:alpha val="43137"/>
                    </a:srgbClr>
                  </a:outerShdw>
                </a:effectLst>
              </a:rPr>
              <a:t>indexblok</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passen</a:t>
            </a:r>
            <a:r>
              <a:rPr lang="en-US" sz="2800"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123632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10" presetClass="entr" presetSubtype="0" fill="hold" grpId="1"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xit" presetSubtype="0" fill="hold" grpId="0" nodeType="clickEffect">
                                  <p:stCondLst>
                                    <p:cond delay="0"/>
                                  </p:stCondLst>
                                  <p:childTnLst>
                                    <p:animEffect transition="out" filter="fade">
                                      <p:cBhvr>
                                        <p:cTn id="16" dur="250"/>
                                        <p:tgtEl>
                                          <p:spTgt spid="5"/>
                                        </p:tgtEl>
                                      </p:cBhvr>
                                    </p:animEffect>
                                    <p:anim calcmode="lin" valueType="num">
                                      <p:cBhvr>
                                        <p:cTn id="17" dur="250"/>
                                        <p:tgtEl>
                                          <p:spTgt spid="5"/>
                                        </p:tgtEl>
                                        <p:attrNameLst>
                                          <p:attrName>ppt_x</p:attrName>
                                        </p:attrNameLst>
                                      </p:cBhvr>
                                      <p:tavLst>
                                        <p:tav tm="0">
                                          <p:val>
                                            <p:strVal val="ppt_x"/>
                                          </p:val>
                                        </p:tav>
                                        <p:tav tm="100000">
                                          <p:val>
                                            <p:strVal val="ppt_x"/>
                                          </p:val>
                                        </p:tav>
                                      </p:tavLst>
                                    </p:anim>
                                    <p:anim calcmode="lin" valueType="num">
                                      <p:cBhvr>
                                        <p:cTn id="18" dur="250"/>
                                        <p:tgtEl>
                                          <p:spTgt spid="5"/>
                                        </p:tgtEl>
                                        <p:attrNameLst>
                                          <p:attrName>ppt_y</p:attrName>
                                        </p:attrNameLst>
                                      </p:cBhvr>
                                      <p:tavLst>
                                        <p:tav tm="0">
                                          <p:val>
                                            <p:strVal val="ppt_y"/>
                                          </p:val>
                                        </p:tav>
                                        <p:tav tm="100000">
                                          <p:val>
                                            <p:strVal val="ppt_y+.1"/>
                                          </p:val>
                                        </p:tav>
                                      </p:tavLst>
                                    </p:anim>
                                    <p:set>
                                      <p:cBhvr>
                                        <p:cTn id="19" dur="1" fill="hold">
                                          <p:stCondLst>
                                            <p:cond delay="249"/>
                                          </p:stCondLst>
                                        </p:cTn>
                                        <p:tgtEl>
                                          <p:spTgt spid="5"/>
                                        </p:tgtEl>
                                        <p:attrNameLst>
                                          <p:attrName>style.visibility</p:attrName>
                                        </p:attrNameLst>
                                      </p:cBhvr>
                                      <p:to>
                                        <p:strVal val="hidden"/>
                                      </p:to>
                                    </p:set>
                                  </p:childTnLst>
                                </p:cTn>
                              </p:par>
                              <p:par>
                                <p:cTn id="20" presetID="2" presetClass="exit" presetSubtype="4" fill="hold" nodeType="withEffect">
                                  <p:stCondLst>
                                    <p:cond delay="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1+ppt_h/2"/>
                                          </p:val>
                                        </p:tav>
                                      </p:tavLst>
                                    </p:anim>
                                    <p:set>
                                      <p:cBhvr>
                                        <p:cTn id="23" dur="1" fill="hold">
                                          <p:stCondLst>
                                            <p:cond delay="499"/>
                                          </p:stCondLst>
                                        </p:cTn>
                                        <p:tgtEl>
                                          <p:spTgt spid="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500"/>
                                        <p:tgtEl>
                                          <p:spTgt spid="3">
                                            <p:txEl>
                                              <p:pRg st="0" end="0"/>
                                            </p:txEl>
                                          </p:spTgt>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fade">
                                      <p:cBhvr>
                                        <p:cTn id="30" dur="500"/>
                                        <p:tgtEl>
                                          <p:spTgt spid="3">
                                            <p:txEl>
                                              <p:pRg st="1" end="1"/>
                                            </p:txEl>
                                          </p:spTgt>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B15FB-7446-486F-AE20-0CE6B87FBC5B}"/>
              </a:ext>
            </a:extLst>
          </p:cNvPr>
          <p:cNvSpPr>
            <a:spLocks noGrp="1"/>
          </p:cNvSpPr>
          <p:nvPr>
            <p:ph type="title"/>
          </p:nvPr>
        </p:nvSpPr>
        <p:spPr/>
        <p:txBody>
          <a:bodyPr/>
          <a:lstStyle/>
          <a:p>
            <a:r>
              <a:rPr lang="en-US" dirty="0"/>
              <a:t>Extents</a:t>
            </a:r>
          </a:p>
        </p:txBody>
      </p:sp>
      <p:sp>
        <p:nvSpPr>
          <p:cNvPr id="3" name="Content Placeholder 2">
            <a:extLst>
              <a:ext uri="{FF2B5EF4-FFF2-40B4-BE49-F238E27FC236}">
                <a16:creationId xmlns:a16="http://schemas.microsoft.com/office/drawing/2014/main" id="{6A649AC9-06BC-4B2E-A5D3-FCE9147CB385}"/>
              </a:ext>
            </a:extLst>
          </p:cNvPr>
          <p:cNvSpPr>
            <a:spLocks noGrp="1"/>
          </p:cNvSpPr>
          <p:nvPr>
            <p:ph idx="1"/>
          </p:nvPr>
        </p:nvSpPr>
        <p:spPr/>
        <p:txBody>
          <a:bodyPr/>
          <a:lstStyle/>
          <a:p>
            <a:r>
              <a:rPr lang="en-US" dirty="0" err="1"/>
              <a:t>Nog</a:t>
            </a:r>
            <a:r>
              <a:rPr lang="en-US" dirty="0"/>
              <a:t> </a:t>
            </a:r>
            <a:r>
              <a:rPr lang="en-US" dirty="0" err="1"/>
              <a:t>sneller</a:t>
            </a:r>
            <a:r>
              <a:rPr lang="en-US" dirty="0"/>
              <a:t> </a:t>
            </a:r>
            <a:r>
              <a:rPr lang="en-US" dirty="0" err="1"/>
              <a:t>lezen</a:t>
            </a:r>
            <a:r>
              <a:rPr lang="en-US" dirty="0"/>
              <a:t> </a:t>
            </a:r>
            <a:r>
              <a:rPr lang="en-US" dirty="0" err="1"/>
              <a:t>en</a:t>
            </a:r>
            <a:r>
              <a:rPr lang="en-US" dirty="0"/>
              <a:t> minder </a:t>
            </a:r>
            <a:r>
              <a:rPr lang="en-US" dirty="0" err="1"/>
              <a:t>indexblokken</a:t>
            </a:r>
            <a:r>
              <a:rPr lang="en-US" dirty="0"/>
              <a:t>? </a:t>
            </a:r>
            <a:r>
              <a:rPr lang="en-US" dirty="0">
                <a:solidFill>
                  <a:srgbClr val="E00049"/>
                </a:solidFill>
              </a:rPr>
              <a:t>Extents </a:t>
            </a:r>
            <a:r>
              <a:rPr lang="en-US" dirty="0" err="1">
                <a:solidFill>
                  <a:srgbClr val="E00049"/>
                </a:solidFill>
              </a:rPr>
              <a:t>gebruiken</a:t>
            </a:r>
            <a:r>
              <a:rPr lang="en-US" dirty="0">
                <a:solidFill>
                  <a:srgbClr val="E00049"/>
                </a:solidFill>
              </a:rPr>
              <a:t>!</a:t>
            </a:r>
          </a:p>
          <a:p>
            <a:pPr lvl="1"/>
            <a:r>
              <a:rPr lang="en-US" dirty="0"/>
              <a:t>Extent is </a:t>
            </a:r>
            <a:r>
              <a:rPr lang="en-US" dirty="0" err="1"/>
              <a:t>een</a:t>
            </a:r>
            <a:r>
              <a:rPr lang="en-US" dirty="0"/>
              <a:t> </a:t>
            </a:r>
            <a:r>
              <a:rPr lang="en-US" dirty="0" err="1"/>
              <a:t>aantal</a:t>
            </a:r>
            <a:r>
              <a:rPr lang="en-US" dirty="0"/>
              <a:t> </a:t>
            </a:r>
            <a:r>
              <a:rPr lang="en-US" dirty="0" err="1"/>
              <a:t>opeenvolgende</a:t>
            </a:r>
            <a:r>
              <a:rPr lang="en-US" dirty="0"/>
              <a:t> </a:t>
            </a:r>
            <a:r>
              <a:rPr lang="en-US" dirty="0" err="1"/>
              <a:t>blokken</a:t>
            </a:r>
            <a:endParaRPr lang="en-US" dirty="0"/>
          </a:p>
        </p:txBody>
      </p:sp>
      <p:pic>
        <p:nvPicPr>
          <p:cNvPr id="4" name="Picture 3">
            <a:extLst>
              <a:ext uri="{FF2B5EF4-FFF2-40B4-BE49-F238E27FC236}">
                <a16:creationId xmlns:a16="http://schemas.microsoft.com/office/drawing/2014/main" id="{9E4CD868-42B9-4760-BE6D-42B33F8BF1D9}"/>
              </a:ext>
            </a:extLst>
          </p:cNvPr>
          <p:cNvPicPr>
            <a:picLocks noChangeAspect="1"/>
          </p:cNvPicPr>
          <p:nvPr/>
        </p:nvPicPr>
        <p:blipFill>
          <a:blip r:embed="rId3"/>
          <a:stretch>
            <a:fillRect/>
          </a:stretch>
        </p:blipFill>
        <p:spPr>
          <a:xfrm>
            <a:off x="3239581" y="3135947"/>
            <a:ext cx="6106377" cy="3572374"/>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C96B26C8-912D-48BB-A523-9F6449A147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6624" y="3657600"/>
            <a:ext cx="2805376" cy="3200400"/>
          </a:xfrm>
          <a:prstGeom prst="rect">
            <a:avLst/>
          </a:prstGeom>
        </p:spPr>
      </p:pic>
      <p:sp>
        <p:nvSpPr>
          <p:cNvPr id="7" name="Thought Bubble: Cloud 6">
            <a:extLst>
              <a:ext uri="{FF2B5EF4-FFF2-40B4-BE49-F238E27FC236}">
                <a16:creationId xmlns:a16="http://schemas.microsoft.com/office/drawing/2014/main" id="{906C615E-E150-4160-BCE6-9F12BBB5C983}"/>
              </a:ext>
            </a:extLst>
          </p:cNvPr>
          <p:cNvSpPr/>
          <p:nvPr/>
        </p:nvSpPr>
        <p:spPr>
          <a:xfrm>
            <a:off x="5092861" y="2244696"/>
            <a:ext cx="4984830" cy="2049511"/>
          </a:xfrm>
          <a:prstGeom prst="cloudCallout">
            <a:avLst>
              <a:gd name="adj1" fmla="val 58340"/>
              <a:gd name="adj2" fmla="val 29426"/>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effectLst>
                  <a:outerShdw blurRad="38100" dist="38100" dir="2700000" algn="tl">
                    <a:srgbClr val="000000">
                      <a:alpha val="43137"/>
                    </a:srgbClr>
                  </a:outerShdw>
                </a:effectLst>
              </a:rPr>
              <a:t>Wat is het </a:t>
            </a:r>
            <a:r>
              <a:rPr lang="en-US" sz="2800" dirty="0" err="1">
                <a:effectLst>
                  <a:outerShdw blurRad="38100" dist="38100" dir="2700000" algn="tl">
                    <a:srgbClr val="000000">
                      <a:alpha val="43137"/>
                    </a:srgbClr>
                  </a:outerShdw>
                </a:effectLst>
              </a:rPr>
              <a:t>verschil</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tussen</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een</a:t>
            </a:r>
            <a:r>
              <a:rPr lang="en-US" sz="2800" dirty="0">
                <a:effectLst>
                  <a:outerShdw blurRad="38100" dist="38100" dir="2700000" algn="tl">
                    <a:srgbClr val="000000">
                      <a:alpha val="43137"/>
                    </a:srgbClr>
                  </a:outerShdw>
                </a:effectLst>
              </a:rPr>
              <a:t> extent </a:t>
            </a:r>
            <a:r>
              <a:rPr lang="en-US" sz="2800" dirty="0" err="1">
                <a:effectLst>
                  <a:outerShdw blurRad="38100" dist="38100" dir="2700000" algn="tl">
                    <a:srgbClr val="000000">
                      <a:alpha val="43137"/>
                    </a:srgbClr>
                  </a:outerShdw>
                </a:effectLst>
              </a:rPr>
              <a:t>en</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een</a:t>
            </a:r>
            <a:r>
              <a:rPr lang="en-US" sz="2800" dirty="0">
                <a:effectLst>
                  <a:outerShdw blurRad="38100" dist="38100" dir="2700000" algn="tl">
                    <a:srgbClr val="000000">
                      <a:alpha val="43137"/>
                    </a:srgbClr>
                  </a:outerShdw>
                </a:effectLst>
              </a:rPr>
              <a:t> cluster?</a:t>
            </a:r>
          </a:p>
        </p:txBody>
      </p:sp>
    </p:spTree>
    <p:extLst>
      <p:ext uri="{BB962C8B-B14F-4D97-AF65-F5344CB8AC3E}">
        <p14:creationId xmlns:p14="http://schemas.microsoft.com/office/powerpoint/2010/main" val="140414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F1C73-4896-4F2C-A60D-76C66627D5C2}"/>
              </a:ext>
            </a:extLst>
          </p:cNvPr>
          <p:cNvSpPr>
            <a:spLocks noGrp="1"/>
          </p:cNvSpPr>
          <p:nvPr>
            <p:ph type="title"/>
          </p:nvPr>
        </p:nvSpPr>
        <p:spPr/>
        <p:txBody>
          <a:bodyPr/>
          <a:lstStyle/>
          <a:p>
            <a:r>
              <a:rPr lang="en-US" dirty="0"/>
              <a:t>File map</a:t>
            </a:r>
          </a:p>
        </p:txBody>
      </p:sp>
      <p:pic>
        <p:nvPicPr>
          <p:cNvPr id="4" name="Picture 5">
            <a:extLst>
              <a:ext uri="{FF2B5EF4-FFF2-40B4-BE49-F238E27FC236}">
                <a16:creationId xmlns:a16="http://schemas.microsoft.com/office/drawing/2014/main" id="{6F32CC5B-529D-4747-A3F4-FE4C89407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6644" y="1715471"/>
            <a:ext cx="5481638"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F61695C3-B4D3-4CC0-B68D-E77C2912A962}"/>
              </a:ext>
            </a:extLst>
          </p:cNvPr>
          <p:cNvSpPr>
            <a:spLocks noGrp="1"/>
          </p:cNvSpPr>
          <p:nvPr>
            <p:ph idx="1"/>
          </p:nvPr>
        </p:nvSpPr>
        <p:spPr>
          <a:xfrm>
            <a:off x="467099" y="2152891"/>
            <a:ext cx="7750926" cy="3914888"/>
          </a:xfrm>
        </p:spPr>
        <p:txBody>
          <a:bodyPr/>
          <a:lstStyle/>
          <a:p>
            <a:r>
              <a:rPr lang="en-US" dirty="0" err="1"/>
              <a:t>Aparte</a:t>
            </a:r>
            <a:r>
              <a:rPr lang="en-US" dirty="0"/>
              <a:t> </a:t>
            </a:r>
            <a:r>
              <a:rPr lang="en-US" dirty="0" err="1"/>
              <a:t>tabel</a:t>
            </a:r>
            <a:r>
              <a:rPr lang="en-US" dirty="0"/>
              <a:t> met </a:t>
            </a:r>
            <a:r>
              <a:rPr lang="en-US" dirty="0" err="1"/>
              <a:t>alle</a:t>
            </a:r>
            <a:r>
              <a:rPr lang="en-US" dirty="0"/>
              <a:t> </a:t>
            </a:r>
            <a:r>
              <a:rPr lang="en-US" dirty="0" err="1"/>
              <a:t>informatie</a:t>
            </a:r>
            <a:endParaRPr lang="en-US" dirty="0"/>
          </a:p>
          <a:p>
            <a:pPr lvl="1"/>
            <a:r>
              <a:rPr lang="en-US" dirty="0"/>
              <a:t>Per </a:t>
            </a:r>
            <a:r>
              <a:rPr lang="en-US" dirty="0" err="1"/>
              <a:t>blok</a:t>
            </a:r>
            <a:r>
              <a:rPr lang="en-US" dirty="0"/>
              <a:t> op de </a:t>
            </a:r>
            <a:r>
              <a:rPr lang="en-US" dirty="0" err="1"/>
              <a:t>schijf</a:t>
            </a:r>
            <a:r>
              <a:rPr lang="en-US" dirty="0"/>
              <a:t> </a:t>
            </a:r>
            <a:r>
              <a:rPr lang="en-US" dirty="0" err="1"/>
              <a:t>een</a:t>
            </a:r>
            <a:r>
              <a:rPr lang="en-US" dirty="0"/>
              <a:t> entry in de </a:t>
            </a:r>
            <a:r>
              <a:rPr lang="en-US" dirty="0" err="1"/>
              <a:t>tabel</a:t>
            </a:r>
            <a:endParaRPr lang="en-US" dirty="0"/>
          </a:p>
          <a:p>
            <a:pPr lvl="1"/>
            <a:r>
              <a:rPr lang="en-US" dirty="0"/>
              <a:t>File descriptor </a:t>
            </a:r>
            <a:r>
              <a:rPr lang="en-US" dirty="0" err="1"/>
              <a:t>wijst</a:t>
            </a:r>
            <a:r>
              <a:rPr lang="en-US" dirty="0"/>
              <a:t> </a:t>
            </a:r>
            <a:r>
              <a:rPr lang="en-US" dirty="0" err="1"/>
              <a:t>naar</a:t>
            </a:r>
            <a:r>
              <a:rPr lang="en-US" dirty="0"/>
              <a:t> </a:t>
            </a:r>
            <a:r>
              <a:rPr lang="en-US" dirty="0" err="1"/>
              <a:t>beginblok</a:t>
            </a:r>
            <a:endParaRPr lang="en-US" dirty="0"/>
          </a:p>
          <a:p>
            <a:pPr lvl="1"/>
            <a:r>
              <a:rPr lang="en-US" dirty="0"/>
              <a:t>File map </a:t>
            </a:r>
            <a:r>
              <a:rPr lang="en-US" dirty="0" err="1"/>
              <a:t>kan</a:t>
            </a:r>
            <a:r>
              <a:rPr lang="en-US" dirty="0"/>
              <a:t> </a:t>
            </a:r>
            <a:r>
              <a:rPr lang="en-US" dirty="0" err="1"/>
              <a:t>gebruikt</a:t>
            </a:r>
            <a:r>
              <a:rPr lang="en-US" dirty="0"/>
              <a:t> </a:t>
            </a:r>
            <a:r>
              <a:rPr lang="en-US" dirty="0" err="1"/>
              <a:t>worden</a:t>
            </a:r>
            <a:r>
              <a:rPr lang="en-US" dirty="0"/>
              <a:t> om </a:t>
            </a:r>
            <a:r>
              <a:rPr lang="en-US" dirty="0" err="1"/>
              <a:t>andere</a:t>
            </a:r>
            <a:r>
              <a:rPr lang="en-US" dirty="0"/>
              <a:t> </a:t>
            </a:r>
            <a:r>
              <a:rPr lang="en-US" dirty="0" err="1"/>
              <a:t>blokken</a:t>
            </a:r>
            <a:r>
              <a:rPr lang="en-US" dirty="0"/>
              <a:t> </a:t>
            </a:r>
            <a:r>
              <a:rPr lang="en-US" dirty="0" err="1"/>
              <a:t>te</a:t>
            </a:r>
            <a:r>
              <a:rPr lang="en-US" dirty="0"/>
              <a:t> </a:t>
            </a:r>
            <a:r>
              <a:rPr lang="en-US" dirty="0" err="1"/>
              <a:t>vinden</a:t>
            </a:r>
            <a:endParaRPr lang="en-US" dirty="0"/>
          </a:p>
          <a:p>
            <a:endParaRPr lang="en-US" dirty="0"/>
          </a:p>
        </p:txBody>
      </p:sp>
    </p:spTree>
    <p:extLst>
      <p:ext uri="{BB962C8B-B14F-4D97-AF65-F5344CB8AC3E}">
        <p14:creationId xmlns:p14="http://schemas.microsoft.com/office/powerpoint/2010/main" val="26136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bg2"/>
                                      </p:to>
                                    </p:animClr>
                                  </p:childTnLst>
                                </p:cTn>
                              </p:par>
                              <p:par>
                                <p:cTn id="7" presetID="3" presetClass="emph" presetSubtype="2" fill="hold" nodeType="withEffect">
                                  <p:stCondLst>
                                    <p:cond delay="0"/>
                                  </p:stCondLst>
                                  <p:childTnLst>
                                    <p:animClr clrSpc="rgb" dir="cw">
                                      <p:cBhvr override="childStyle">
                                        <p:cTn id="8" dur="500" fill="hold"/>
                                        <p:tgtEl>
                                          <p:spTgt spid="3">
                                            <p:txEl>
                                              <p:pRg st="1" end="1"/>
                                            </p:txEl>
                                          </p:spTgt>
                                        </p:tgtEl>
                                        <p:attrNameLst>
                                          <p:attrName>style.color</p:attrName>
                                        </p:attrNameLst>
                                      </p:cBhvr>
                                      <p:to>
                                        <a:schemeClr val="bg2"/>
                                      </p:to>
                                    </p:animClr>
                                  </p:childTnLst>
                                </p:cTn>
                              </p:par>
                              <p:par>
                                <p:cTn id="9" presetID="3" presetClass="emph" presetSubtype="2" fill="hold" nodeType="withEffect">
                                  <p:stCondLst>
                                    <p:cond delay="0"/>
                                  </p:stCondLst>
                                  <p:childTnLst>
                                    <p:animClr clrSpc="rgb" dir="cw">
                                      <p:cBhvr override="childStyle">
                                        <p:cTn id="10" dur="500" fill="hold"/>
                                        <p:tgtEl>
                                          <p:spTgt spid="3">
                                            <p:txEl>
                                              <p:pRg st="2" end="2"/>
                                            </p:txEl>
                                          </p:spTgt>
                                        </p:tgtEl>
                                        <p:attrNameLst>
                                          <p:attrName>style.color</p:attrName>
                                        </p:attrNameLst>
                                      </p:cBhvr>
                                      <p:to>
                                        <a:schemeClr val="bg2"/>
                                      </p:to>
                                    </p:animClr>
                                  </p:childTnLst>
                                </p:cTn>
                              </p:par>
                              <p:par>
                                <p:cTn id="11" presetID="3" presetClass="emph" presetSubtype="2" fill="hold" nodeType="withEffect">
                                  <p:stCondLst>
                                    <p:cond delay="0"/>
                                  </p:stCondLst>
                                  <p:childTnLst>
                                    <p:animClr clrSpc="rgb" dir="cw">
                                      <p:cBhvr override="childStyle">
                                        <p:cTn id="12" dur="500" fill="hold"/>
                                        <p:tgtEl>
                                          <p:spTgt spid="3">
                                            <p:txEl>
                                              <p:pRg st="3" end="3"/>
                                            </p:txEl>
                                          </p:spTgt>
                                        </p:tgtEl>
                                        <p:attrNameLst>
                                          <p:attrName>style.color</p:attrName>
                                        </p:attrNameLst>
                                      </p:cBhvr>
                                      <p:to>
                                        <a:schemeClr val="bg2"/>
                                      </p:to>
                                    </p:animClr>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7336-A3EF-4550-8880-81FB698DF992}"/>
              </a:ext>
            </a:extLst>
          </p:cNvPr>
          <p:cNvSpPr>
            <a:spLocks noGrp="1"/>
          </p:cNvSpPr>
          <p:nvPr>
            <p:ph type="title"/>
          </p:nvPr>
        </p:nvSpPr>
        <p:spPr/>
        <p:txBody>
          <a:bodyPr/>
          <a:lstStyle/>
          <a:p>
            <a:r>
              <a:rPr lang="en-US" dirty="0"/>
              <a:t>File map</a:t>
            </a:r>
          </a:p>
        </p:txBody>
      </p:sp>
      <p:sp>
        <p:nvSpPr>
          <p:cNvPr id="3" name="Content Placeholder 2">
            <a:extLst>
              <a:ext uri="{FF2B5EF4-FFF2-40B4-BE49-F238E27FC236}">
                <a16:creationId xmlns:a16="http://schemas.microsoft.com/office/drawing/2014/main" id="{7D538328-360D-4783-963A-9FC936EB85B5}"/>
              </a:ext>
            </a:extLst>
          </p:cNvPr>
          <p:cNvSpPr>
            <a:spLocks noGrp="1"/>
          </p:cNvSpPr>
          <p:nvPr>
            <p:ph idx="1"/>
          </p:nvPr>
        </p:nvSpPr>
        <p:spPr/>
        <p:txBody>
          <a:bodyPr/>
          <a:lstStyle/>
          <a:p>
            <a:r>
              <a:rPr lang="en-US" dirty="0"/>
              <a:t>De file map </a:t>
            </a:r>
            <a:r>
              <a:rPr lang="en-US" dirty="0" err="1"/>
              <a:t>staat</a:t>
            </a:r>
            <a:r>
              <a:rPr lang="en-US" dirty="0"/>
              <a:t> </a:t>
            </a:r>
            <a:r>
              <a:rPr lang="en-US" dirty="0" err="1"/>
              <a:t>volledig</a:t>
            </a:r>
            <a:r>
              <a:rPr lang="en-US" dirty="0"/>
              <a:t> in het </a:t>
            </a:r>
            <a:r>
              <a:rPr lang="en-US" dirty="0" err="1"/>
              <a:t>werkgeheugen</a:t>
            </a:r>
            <a:endParaRPr lang="en-US" dirty="0"/>
          </a:p>
          <a:p>
            <a:endParaRPr lang="en-US" dirty="0"/>
          </a:p>
          <a:p>
            <a:r>
              <a:rPr lang="en-US" dirty="0" err="1"/>
              <a:t>Directe</a:t>
            </a:r>
            <a:r>
              <a:rPr lang="en-US" dirty="0"/>
              <a:t> </a:t>
            </a:r>
            <a:r>
              <a:rPr lang="en-US" dirty="0" err="1"/>
              <a:t>toegang</a:t>
            </a:r>
            <a:r>
              <a:rPr lang="en-US" dirty="0"/>
              <a:t> is </a:t>
            </a:r>
            <a:r>
              <a:rPr lang="en-US" dirty="0" err="1"/>
              <a:t>mogelijk</a:t>
            </a:r>
            <a:r>
              <a:rPr lang="en-US" dirty="0"/>
              <a:t> </a:t>
            </a:r>
            <a:r>
              <a:rPr lang="en-US" dirty="0">
                <a:solidFill>
                  <a:schemeClr val="accent6">
                    <a:lumMod val="50000"/>
                  </a:schemeClr>
                </a:solidFill>
              </a:rPr>
              <a:t>😄</a:t>
            </a:r>
            <a:endParaRPr lang="en-US" dirty="0"/>
          </a:p>
          <a:p>
            <a:pPr lvl="1"/>
            <a:r>
              <a:rPr lang="en-US" dirty="0"/>
              <a:t>Via file map </a:t>
            </a:r>
            <a:r>
              <a:rPr lang="en-US" dirty="0" err="1"/>
              <a:t>snel</a:t>
            </a:r>
            <a:r>
              <a:rPr lang="en-US" dirty="0"/>
              <a:t> </a:t>
            </a:r>
            <a:r>
              <a:rPr lang="en-US" dirty="0" err="1"/>
              <a:t>opzoeken</a:t>
            </a:r>
            <a:r>
              <a:rPr lang="en-US" dirty="0"/>
              <a:t> </a:t>
            </a:r>
            <a:r>
              <a:rPr lang="en-US" dirty="0" err="1"/>
              <a:t>welke</a:t>
            </a:r>
            <a:r>
              <a:rPr lang="en-US" dirty="0"/>
              <a:t> </a:t>
            </a:r>
            <a:r>
              <a:rPr lang="en-US" dirty="0" err="1"/>
              <a:t>blok</a:t>
            </a:r>
            <a:r>
              <a:rPr lang="en-US" dirty="0"/>
              <a:t> </a:t>
            </a:r>
            <a:r>
              <a:rPr lang="en-US" dirty="0" err="1"/>
              <a:t>je</a:t>
            </a:r>
            <a:r>
              <a:rPr lang="en-US" dirty="0"/>
              <a:t> </a:t>
            </a:r>
            <a:r>
              <a:rPr lang="en-US" dirty="0" err="1"/>
              <a:t>nodig</a:t>
            </a:r>
            <a:r>
              <a:rPr lang="en-US" dirty="0"/>
              <a:t> </a:t>
            </a:r>
            <a:r>
              <a:rPr lang="en-US" dirty="0" err="1"/>
              <a:t>hebt</a:t>
            </a:r>
            <a:endParaRPr lang="en-US" dirty="0"/>
          </a:p>
          <a:p>
            <a:pPr lvl="1"/>
            <a:endParaRPr lang="en-US" dirty="0"/>
          </a:p>
          <a:p>
            <a:r>
              <a:rPr lang="en-US" dirty="0" err="1"/>
              <a:t>Adresinformatie</a:t>
            </a:r>
            <a:r>
              <a:rPr lang="en-US" dirty="0"/>
              <a:t> </a:t>
            </a:r>
            <a:r>
              <a:rPr lang="en-US" dirty="0" err="1"/>
              <a:t>relatief</a:t>
            </a:r>
            <a:r>
              <a:rPr lang="en-US" dirty="0"/>
              <a:t> compact </a:t>
            </a:r>
            <a:r>
              <a:rPr lang="en-US" dirty="0">
                <a:solidFill>
                  <a:schemeClr val="accent6">
                    <a:lumMod val="50000"/>
                  </a:schemeClr>
                </a:solidFill>
              </a:rPr>
              <a:t>😄</a:t>
            </a:r>
          </a:p>
          <a:p>
            <a:endParaRPr lang="en-US" dirty="0">
              <a:solidFill>
                <a:schemeClr val="accent6">
                  <a:lumMod val="50000"/>
                </a:schemeClr>
              </a:solidFill>
            </a:endParaRPr>
          </a:p>
          <a:p>
            <a:r>
              <a:rPr lang="en-US" dirty="0" err="1"/>
              <a:t>Eenvoudig</a:t>
            </a:r>
            <a:r>
              <a:rPr lang="en-US" dirty="0"/>
              <a:t> om </a:t>
            </a:r>
            <a:r>
              <a:rPr lang="en-US" dirty="0" err="1"/>
              <a:t>bestand</a:t>
            </a:r>
            <a:r>
              <a:rPr lang="en-US" dirty="0"/>
              <a:t> </a:t>
            </a:r>
            <a:r>
              <a:rPr lang="en-US" dirty="0" err="1"/>
              <a:t>te</a:t>
            </a:r>
            <a:r>
              <a:rPr lang="en-US" dirty="0"/>
              <a:t> </a:t>
            </a:r>
            <a:r>
              <a:rPr lang="en-US" dirty="0" err="1"/>
              <a:t>verwijderen</a:t>
            </a:r>
            <a:r>
              <a:rPr lang="en-US" dirty="0"/>
              <a:t>, </a:t>
            </a:r>
            <a:r>
              <a:rPr lang="en-US" dirty="0" err="1"/>
              <a:t>aan</a:t>
            </a:r>
            <a:r>
              <a:rPr lang="en-US" dirty="0"/>
              <a:t> </a:t>
            </a:r>
            <a:r>
              <a:rPr lang="en-US" dirty="0" err="1"/>
              <a:t>te</a:t>
            </a:r>
            <a:r>
              <a:rPr lang="en-US" dirty="0"/>
              <a:t> </a:t>
            </a:r>
            <a:r>
              <a:rPr lang="en-US" dirty="0" err="1"/>
              <a:t>maken</a:t>
            </a:r>
            <a:r>
              <a:rPr lang="en-US" dirty="0"/>
              <a:t>, </a:t>
            </a:r>
            <a:r>
              <a:rPr lang="en-US" dirty="0" err="1"/>
              <a:t>te</a:t>
            </a:r>
            <a:r>
              <a:rPr lang="en-US" dirty="0"/>
              <a:t> </a:t>
            </a:r>
            <a:r>
              <a:rPr lang="en-US" dirty="0" err="1"/>
              <a:t>verlengen</a:t>
            </a:r>
            <a:r>
              <a:rPr lang="en-US" dirty="0"/>
              <a:t> met </a:t>
            </a:r>
            <a:r>
              <a:rPr lang="en-US" dirty="0" err="1"/>
              <a:t>aaneengesloten</a:t>
            </a:r>
            <a:r>
              <a:rPr lang="en-US" dirty="0"/>
              <a:t> </a:t>
            </a:r>
            <a:r>
              <a:rPr lang="en-US" dirty="0" err="1"/>
              <a:t>blokken</a:t>
            </a:r>
            <a:r>
              <a:rPr lang="en-US" dirty="0"/>
              <a:t>, … </a:t>
            </a:r>
            <a:r>
              <a:rPr lang="en-US" dirty="0">
                <a:solidFill>
                  <a:schemeClr val="accent6">
                    <a:lumMod val="50000"/>
                  </a:schemeClr>
                </a:solidFill>
              </a:rPr>
              <a:t>😄</a:t>
            </a:r>
            <a:endParaRPr lang="en-US" dirty="0"/>
          </a:p>
          <a:p>
            <a:endParaRPr lang="en-US" dirty="0"/>
          </a:p>
          <a:p>
            <a:endParaRPr lang="en-US" dirty="0"/>
          </a:p>
        </p:txBody>
      </p:sp>
    </p:spTree>
    <p:extLst>
      <p:ext uri="{BB962C8B-B14F-4D97-AF65-F5344CB8AC3E}">
        <p14:creationId xmlns:p14="http://schemas.microsoft.com/office/powerpoint/2010/main" val="411576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1027"/>
          <p:cNvSpPr>
            <a:spLocks noGrp="1" noChangeArrowheads="1"/>
          </p:cNvSpPr>
          <p:nvPr>
            <p:ph type="body" idx="1"/>
          </p:nvPr>
        </p:nvSpPr>
        <p:spPr>
          <a:xfrm>
            <a:off x="1566949" y="1665316"/>
            <a:ext cx="9067800" cy="5334000"/>
          </a:xfrm>
          <a:noFill/>
        </p:spPr>
        <p:txBody>
          <a:bodyPr/>
          <a:lstStyle/>
          <a:p>
            <a:pPr marL="0" indent="0">
              <a:spcBef>
                <a:spcPct val="50000"/>
              </a:spcBef>
              <a:buNone/>
              <a:tabLst>
                <a:tab pos="666750" algn="l"/>
                <a:tab pos="3048000" algn="l"/>
              </a:tabLst>
            </a:pPr>
            <a:r>
              <a:rPr lang="en-US" altLang="en-US" sz="4800" u="sng" dirty="0"/>
              <a:t>H4: </a:t>
            </a:r>
            <a:r>
              <a:rPr lang="en-US" altLang="en-US" sz="4800" u="sng" dirty="0" err="1"/>
              <a:t>Bestandssystemen</a:t>
            </a:r>
            <a:endParaRPr lang="nl-NL" altLang="en-US" sz="4800" u="sng" dirty="0"/>
          </a:p>
          <a:p>
            <a:pPr>
              <a:spcBef>
                <a:spcPct val="50000"/>
              </a:spcBef>
              <a:tabLst>
                <a:tab pos="666750" algn="l"/>
                <a:tab pos="3048000" algn="l"/>
              </a:tabLst>
            </a:pPr>
            <a:r>
              <a:rPr lang="nl-NL" altLang="en-US" sz="3200" dirty="0"/>
              <a:t>Bestanden</a:t>
            </a:r>
          </a:p>
          <a:p>
            <a:pPr>
              <a:spcBef>
                <a:spcPct val="50000"/>
              </a:spcBef>
              <a:tabLst>
                <a:tab pos="666750" algn="l"/>
                <a:tab pos="3048000" algn="l"/>
              </a:tabLst>
            </a:pPr>
            <a:r>
              <a:rPr lang="nl-NL" altLang="en-US" sz="3200" dirty="0"/>
              <a:t>Structuur van bestandssystemen</a:t>
            </a:r>
          </a:p>
          <a:p>
            <a:pPr>
              <a:spcBef>
                <a:spcPct val="50000"/>
              </a:spcBef>
              <a:tabLst>
                <a:tab pos="666750" algn="l"/>
                <a:tab pos="3048000" algn="l"/>
              </a:tabLst>
            </a:pPr>
            <a:r>
              <a:rPr lang="nl-NL" altLang="en-US" sz="3200" dirty="0"/>
              <a:t>Aaneengesloten bestanden</a:t>
            </a:r>
          </a:p>
          <a:p>
            <a:pPr>
              <a:spcBef>
                <a:spcPct val="50000"/>
              </a:spcBef>
              <a:tabLst>
                <a:tab pos="666750" algn="l"/>
                <a:tab pos="3048000" algn="l"/>
              </a:tabLst>
            </a:pPr>
            <a:r>
              <a:rPr lang="nl-NL" altLang="en-US" sz="3200" dirty="0"/>
              <a:t>Niet-aaneengesloten bestanden</a:t>
            </a:r>
          </a:p>
          <a:p>
            <a:pPr>
              <a:spcBef>
                <a:spcPct val="50000"/>
              </a:spcBef>
              <a:tabLst>
                <a:tab pos="666750" algn="l"/>
                <a:tab pos="3048000" algn="l"/>
              </a:tabLst>
            </a:pPr>
            <a:r>
              <a:rPr lang="nl-NL" altLang="en-US" sz="3200" dirty="0">
                <a:solidFill>
                  <a:srgbClr val="E00049"/>
                </a:solidFill>
              </a:rPr>
              <a:t>Directories</a:t>
            </a:r>
          </a:p>
          <a:p>
            <a:pPr>
              <a:spcBef>
                <a:spcPct val="50000"/>
              </a:spcBef>
              <a:tabLst>
                <a:tab pos="666750" algn="l"/>
                <a:tab pos="3048000" algn="l"/>
              </a:tabLst>
            </a:pPr>
            <a:r>
              <a:rPr lang="nl-NL" altLang="en-US" sz="3200" dirty="0"/>
              <a:t>Voorbeelden</a:t>
            </a:r>
            <a:endParaRPr lang="nl-NL" altLang="en-US" sz="3400" dirty="0"/>
          </a:p>
        </p:txBody>
      </p:sp>
    </p:spTree>
    <p:extLst>
      <p:ext uri="{BB962C8B-B14F-4D97-AF65-F5344CB8AC3E}">
        <p14:creationId xmlns:p14="http://schemas.microsoft.com/office/powerpoint/2010/main" val="302107713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350D0-C688-46E3-B0C3-34996FDF6D0E}"/>
              </a:ext>
            </a:extLst>
          </p:cNvPr>
          <p:cNvSpPr>
            <a:spLocks noGrp="1"/>
          </p:cNvSpPr>
          <p:nvPr>
            <p:ph type="title"/>
          </p:nvPr>
        </p:nvSpPr>
        <p:spPr/>
        <p:txBody>
          <a:bodyPr/>
          <a:lstStyle/>
          <a:p>
            <a:r>
              <a:rPr lang="en-US" dirty="0"/>
              <a:t>Directories</a:t>
            </a:r>
          </a:p>
        </p:txBody>
      </p:sp>
      <p:sp>
        <p:nvSpPr>
          <p:cNvPr id="3" name="Content Placeholder 2">
            <a:extLst>
              <a:ext uri="{FF2B5EF4-FFF2-40B4-BE49-F238E27FC236}">
                <a16:creationId xmlns:a16="http://schemas.microsoft.com/office/drawing/2014/main" id="{6740D673-6A98-4440-804B-71C835CB8CCE}"/>
              </a:ext>
            </a:extLst>
          </p:cNvPr>
          <p:cNvSpPr>
            <a:spLocks noGrp="1"/>
          </p:cNvSpPr>
          <p:nvPr>
            <p:ph idx="1"/>
          </p:nvPr>
        </p:nvSpPr>
        <p:spPr/>
        <p:txBody>
          <a:bodyPr/>
          <a:lstStyle/>
          <a:p>
            <a:r>
              <a:rPr lang="en-US" dirty="0"/>
              <a:t>Directory is </a:t>
            </a:r>
            <a:r>
              <a:rPr lang="en-US" dirty="0" err="1"/>
              <a:t>zelf</a:t>
            </a:r>
            <a:r>
              <a:rPr lang="en-US" dirty="0"/>
              <a:t> in </a:t>
            </a:r>
            <a:r>
              <a:rPr lang="en-US" dirty="0" err="1"/>
              <a:t>feite</a:t>
            </a:r>
            <a:r>
              <a:rPr lang="en-US" dirty="0"/>
              <a:t> </a:t>
            </a:r>
            <a:r>
              <a:rPr lang="en-US" dirty="0" err="1"/>
              <a:t>een</a:t>
            </a:r>
            <a:r>
              <a:rPr lang="en-US" dirty="0"/>
              <a:t> </a:t>
            </a:r>
            <a:r>
              <a:rPr lang="en-US" dirty="0" err="1"/>
              <a:t>bestand</a:t>
            </a:r>
            <a:endParaRPr lang="en-US" dirty="0"/>
          </a:p>
          <a:p>
            <a:pPr lvl="1"/>
            <a:r>
              <a:rPr lang="en-US" dirty="0" err="1"/>
              <a:t>Staat</a:t>
            </a:r>
            <a:r>
              <a:rPr lang="en-US" dirty="0"/>
              <a:t> in </a:t>
            </a:r>
            <a:r>
              <a:rPr lang="en-US" dirty="0" err="1"/>
              <a:t>welke</a:t>
            </a:r>
            <a:r>
              <a:rPr lang="en-US" dirty="0"/>
              <a:t> </a:t>
            </a:r>
            <a:r>
              <a:rPr lang="en-US" dirty="0" err="1"/>
              <a:t>bestanden</a:t>
            </a:r>
            <a:r>
              <a:rPr lang="en-US" dirty="0"/>
              <a:t> </a:t>
            </a:r>
            <a:r>
              <a:rPr lang="en-US" dirty="0" err="1"/>
              <a:t>er</a:t>
            </a:r>
            <a:r>
              <a:rPr lang="en-US" dirty="0"/>
              <a:t> in de directory </a:t>
            </a:r>
            <a:r>
              <a:rPr lang="en-US" dirty="0" err="1"/>
              <a:t>zitten</a:t>
            </a:r>
            <a:endParaRPr lang="en-US" dirty="0"/>
          </a:p>
          <a:p>
            <a:pPr lvl="1"/>
            <a:r>
              <a:rPr lang="en-US" dirty="0" err="1"/>
              <a:t>Heeft</a:t>
            </a:r>
            <a:r>
              <a:rPr lang="en-US" dirty="0"/>
              <a:t> </a:t>
            </a:r>
            <a:r>
              <a:rPr lang="en-US" dirty="0" err="1"/>
              <a:t>een</a:t>
            </a:r>
            <a:r>
              <a:rPr lang="en-US" dirty="0"/>
              <a:t> </a:t>
            </a:r>
            <a:r>
              <a:rPr lang="en-US" dirty="0" err="1"/>
              <a:t>bepaalde</a:t>
            </a:r>
            <a:r>
              <a:rPr lang="en-US" dirty="0"/>
              <a:t> </a:t>
            </a:r>
            <a:r>
              <a:rPr lang="en-US" dirty="0" err="1"/>
              <a:t>structuur</a:t>
            </a:r>
            <a:r>
              <a:rPr lang="en-US" dirty="0"/>
              <a:t> om </a:t>
            </a:r>
            <a:r>
              <a:rPr lang="en-US" dirty="0" err="1"/>
              <a:t>snel</a:t>
            </a:r>
            <a:r>
              <a:rPr lang="en-US" dirty="0"/>
              <a:t> folder-</a:t>
            </a:r>
            <a:r>
              <a:rPr lang="en-US" dirty="0" err="1"/>
              <a:t>operaties</a:t>
            </a:r>
            <a:r>
              <a:rPr lang="en-US" dirty="0"/>
              <a:t> </a:t>
            </a:r>
            <a:r>
              <a:rPr lang="en-US" dirty="0" err="1"/>
              <a:t>uit</a:t>
            </a:r>
            <a:r>
              <a:rPr lang="en-US" dirty="0"/>
              <a:t> </a:t>
            </a:r>
            <a:r>
              <a:rPr lang="en-US" dirty="0" err="1"/>
              <a:t>te</a:t>
            </a:r>
            <a:r>
              <a:rPr lang="en-US" dirty="0"/>
              <a:t> </a:t>
            </a:r>
            <a:r>
              <a:rPr lang="en-US" dirty="0" err="1"/>
              <a:t>voeren</a:t>
            </a:r>
            <a:endParaRPr lang="en-US" dirty="0"/>
          </a:p>
          <a:p>
            <a:pPr lvl="2"/>
            <a:r>
              <a:rPr lang="en-US" dirty="0" err="1"/>
              <a:t>Zoeken</a:t>
            </a:r>
            <a:r>
              <a:rPr lang="en-US" dirty="0"/>
              <a:t> van </a:t>
            </a:r>
            <a:r>
              <a:rPr lang="en-US" dirty="0" err="1"/>
              <a:t>bestand</a:t>
            </a:r>
            <a:endParaRPr lang="en-US" dirty="0"/>
          </a:p>
          <a:p>
            <a:pPr lvl="2"/>
            <a:r>
              <a:rPr lang="en-US" dirty="0" err="1"/>
              <a:t>Bestand</a:t>
            </a:r>
            <a:r>
              <a:rPr lang="en-US" dirty="0"/>
              <a:t> </a:t>
            </a:r>
            <a:r>
              <a:rPr lang="en-US" dirty="0" err="1"/>
              <a:t>toevoegen</a:t>
            </a:r>
            <a:r>
              <a:rPr lang="en-US" dirty="0"/>
              <a:t>/</a:t>
            </a:r>
            <a:r>
              <a:rPr lang="en-US" dirty="0" err="1"/>
              <a:t>verwijderen</a:t>
            </a:r>
            <a:endParaRPr lang="en-US" dirty="0"/>
          </a:p>
          <a:p>
            <a:endParaRPr lang="en-US" dirty="0"/>
          </a:p>
          <a:p>
            <a:pPr marL="0" indent="0">
              <a:buNone/>
            </a:pPr>
            <a:r>
              <a:rPr lang="en-US" dirty="0"/>
              <a:t> </a:t>
            </a:r>
            <a:r>
              <a:rPr lang="en-US" dirty="0" err="1"/>
              <a:t>Welke</a:t>
            </a:r>
            <a:r>
              <a:rPr lang="en-US" dirty="0"/>
              <a:t> </a:t>
            </a:r>
            <a:r>
              <a:rPr lang="en-US" dirty="0" err="1"/>
              <a:t>structuur</a:t>
            </a:r>
            <a:r>
              <a:rPr lang="en-US" dirty="0"/>
              <a:t>? </a:t>
            </a:r>
            <a:r>
              <a:rPr lang="en-US" dirty="0" err="1">
                <a:solidFill>
                  <a:srgbClr val="E00049"/>
                </a:solidFill>
              </a:rPr>
              <a:t>Meerdere</a:t>
            </a:r>
            <a:r>
              <a:rPr lang="en-US" dirty="0">
                <a:solidFill>
                  <a:srgbClr val="E00049"/>
                </a:solidFill>
              </a:rPr>
              <a:t> </a:t>
            </a:r>
            <a:r>
              <a:rPr lang="en-US" dirty="0" err="1">
                <a:solidFill>
                  <a:srgbClr val="E00049"/>
                </a:solidFill>
              </a:rPr>
              <a:t>mogelijkheden</a:t>
            </a:r>
            <a:r>
              <a:rPr lang="en-US" dirty="0">
                <a:solidFill>
                  <a:srgbClr val="E00049"/>
                </a:solidFill>
              </a:rPr>
              <a:t>!</a:t>
            </a:r>
          </a:p>
        </p:txBody>
      </p:sp>
    </p:spTree>
    <p:extLst>
      <p:ext uri="{BB962C8B-B14F-4D97-AF65-F5344CB8AC3E}">
        <p14:creationId xmlns:p14="http://schemas.microsoft.com/office/powerpoint/2010/main" val="96330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DFE75-A6DC-4D19-977F-8365263FE5B3}"/>
              </a:ext>
            </a:extLst>
          </p:cNvPr>
          <p:cNvSpPr>
            <a:spLocks noGrp="1"/>
          </p:cNvSpPr>
          <p:nvPr>
            <p:ph type="title"/>
          </p:nvPr>
        </p:nvSpPr>
        <p:spPr/>
        <p:txBody>
          <a:bodyPr/>
          <a:lstStyle/>
          <a:p>
            <a:r>
              <a:rPr lang="en-US" dirty="0" err="1"/>
              <a:t>Bestand</a:t>
            </a:r>
            <a:endParaRPr lang="en-US" dirty="0"/>
          </a:p>
        </p:txBody>
      </p:sp>
      <p:sp>
        <p:nvSpPr>
          <p:cNvPr id="3" name="Content Placeholder 2">
            <a:extLst>
              <a:ext uri="{FF2B5EF4-FFF2-40B4-BE49-F238E27FC236}">
                <a16:creationId xmlns:a16="http://schemas.microsoft.com/office/drawing/2014/main" id="{A69910BC-A8BD-4400-8256-5301AC1ED554}"/>
              </a:ext>
            </a:extLst>
          </p:cNvPr>
          <p:cNvSpPr>
            <a:spLocks noGrp="1"/>
          </p:cNvSpPr>
          <p:nvPr>
            <p:ph idx="1"/>
          </p:nvPr>
        </p:nvSpPr>
        <p:spPr>
          <a:xfrm>
            <a:off x="1342417" y="1825625"/>
            <a:ext cx="9455285" cy="4242154"/>
          </a:xfrm>
        </p:spPr>
        <p:txBody>
          <a:bodyPr/>
          <a:lstStyle/>
          <a:p>
            <a:pPr marL="0" indent="0" algn="ctr">
              <a:buNone/>
            </a:pPr>
            <a:endParaRPr lang="nl-NL" sz="4400" i="1" dirty="0">
              <a:latin typeface="Calibri Light" panose="020F0302020204030204" pitchFamily="34" charset="0"/>
              <a:cs typeface="Calibri Light" panose="020F0302020204030204" pitchFamily="34" charset="0"/>
            </a:endParaRPr>
          </a:p>
          <a:p>
            <a:pPr marL="0" indent="0" algn="ctr">
              <a:buNone/>
            </a:pPr>
            <a:r>
              <a:rPr lang="nl-NL" sz="4400" i="1" dirty="0">
                <a:latin typeface="Calibri Light" panose="020F0302020204030204" pitchFamily="34" charset="0"/>
                <a:cs typeface="Calibri Light" panose="020F0302020204030204" pitchFamily="34" charset="0"/>
              </a:rPr>
              <a:t>“Een verzameling gerelateerde gegevens, die door een gebruiker of een applicatie op een bepaalde manier geïnterpreteerd worden.”</a:t>
            </a:r>
            <a:endParaRPr lang="en-US" sz="4400" i="1"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219194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AEBB-F40F-4207-8425-C6B2427CA780}"/>
              </a:ext>
            </a:extLst>
          </p:cNvPr>
          <p:cNvSpPr>
            <a:spLocks noGrp="1"/>
          </p:cNvSpPr>
          <p:nvPr>
            <p:ph type="title"/>
          </p:nvPr>
        </p:nvSpPr>
        <p:spPr/>
        <p:txBody>
          <a:bodyPr/>
          <a:lstStyle/>
          <a:p>
            <a:r>
              <a:rPr lang="en-US" dirty="0" err="1"/>
              <a:t>Eenvoudige</a:t>
            </a:r>
            <a:r>
              <a:rPr lang="en-US" dirty="0"/>
              <a:t> </a:t>
            </a:r>
            <a:r>
              <a:rPr lang="en-US" dirty="0" err="1"/>
              <a:t>lijst</a:t>
            </a:r>
            <a:endParaRPr lang="en-US" dirty="0"/>
          </a:p>
        </p:txBody>
      </p:sp>
      <p:sp>
        <p:nvSpPr>
          <p:cNvPr id="3" name="Content Placeholder 2">
            <a:extLst>
              <a:ext uri="{FF2B5EF4-FFF2-40B4-BE49-F238E27FC236}">
                <a16:creationId xmlns:a16="http://schemas.microsoft.com/office/drawing/2014/main" id="{177C2EEE-FCB8-41A3-8119-DF89C310E09E}"/>
              </a:ext>
            </a:extLst>
          </p:cNvPr>
          <p:cNvSpPr>
            <a:spLocks noGrp="1"/>
          </p:cNvSpPr>
          <p:nvPr>
            <p:ph idx="1"/>
          </p:nvPr>
        </p:nvSpPr>
        <p:spPr/>
        <p:txBody>
          <a:bodyPr/>
          <a:lstStyle/>
          <a:p>
            <a:r>
              <a:rPr lang="en-US" dirty="0"/>
              <a:t>Directory-items </a:t>
            </a:r>
            <a:r>
              <a:rPr lang="en-US" dirty="0" err="1"/>
              <a:t>staan</a:t>
            </a:r>
            <a:r>
              <a:rPr lang="en-US" dirty="0"/>
              <a:t> </a:t>
            </a:r>
            <a:r>
              <a:rPr lang="en-US" dirty="0" err="1"/>
              <a:t>gewoon</a:t>
            </a:r>
            <a:r>
              <a:rPr lang="en-US" dirty="0"/>
              <a:t> </a:t>
            </a:r>
            <a:r>
              <a:rPr lang="en-US" dirty="0" err="1"/>
              <a:t>achter</a:t>
            </a:r>
            <a:r>
              <a:rPr lang="en-US" dirty="0"/>
              <a:t> </a:t>
            </a:r>
            <a:r>
              <a:rPr lang="en-US" dirty="0" err="1"/>
              <a:t>elkaar</a:t>
            </a:r>
            <a:endParaRPr lang="en-US" dirty="0"/>
          </a:p>
          <a:p>
            <a:pPr lvl="1"/>
            <a:r>
              <a:rPr lang="en-US" dirty="0" err="1"/>
              <a:t>Eenvoudig</a:t>
            </a:r>
            <a:r>
              <a:rPr lang="en-US" dirty="0"/>
              <a:t> </a:t>
            </a:r>
            <a:r>
              <a:rPr lang="en-US" dirty="0">
                <a:solidFill>
                  <a:schemeClr val="accent6">
                    <a:lumMod val="50000"/>
                  </a:schemeClr>
                </a:solidFill>
              </a:rPr>
              <a:t>😄</a:t>
            </a:r>
            <a:endParaRPr lang="en-US" dirty="0"/>
          </a:p>
          <a:p>
            <a:pPr lvl="1"/>
            <a:endParaRPr lang="en-US" dirty="0"/>
          </a:p>
          <a:p>
            <a:pPr lvl="1"/>
            <a:r>
              <a:rPr lang="en-US" dirty="0" err="1"/>
              <a:t>Zoeken</a:t>
            </a:r>
            <a:r>
              <a:rPr lang="en-US" dirty="0"/>
              <a:t> is </a:t>
            </a:r>
            <a:r>
              <a:rPr lang="en-US" dirty="0" err="1"/>
              <a:t>traag</a:t>
            </a:r>
            <a:r>
              <a:rPr lang="en-US" dirty="0"/>
              <a:t> </a:t>
            </a:r>
            <a:r>
              <a:rPr lang="en-US" dirty="0">
                <a:solidFill>
                  <a:srgbClr val="E00049"/>
                </a:solidFill>
              </a:rPr>
              <a:t>😟</a:t>
            </a:r>
            <a:endParaRPr lang="en-US" dirty="0"/>
          </a:p>
          <a:p>
            <a:pPr lvl="2"/>
            <a:r>
              <a:rPr lang="en-US" dirty="0"/>
              <a:t> </a:t>
            </a:r>
            <a:r>
              <a:rPr lang="en-US" dirty="0" err="1"/>
              <a:t>Gemiddeld</a:t>
            </a:r>
            <a:r>
              <a:rPr lang="en-US" dirty="0"/>
              <a:t> halve </a:t>
            </a:r>
            <a:r>
              <a:rPr lang="en-US" dirty="0" err="1"/>
              <a:t>lijst</a:t>
            </a:r>
            <a:r>
              <a:rPr lang="en-US" dirty="0"/>
              <a:t> </a:t>
            </a:r>
            <a:r>
              <a:rPr lang="en-US" dirty="0" err="1"/>
              <a:t>doorlopen</a:t>
            </a:r>
            <a:endParaRPr lang="en-US" dirty="0"/>
          </a:p>
          <a:p>
            <a:pPr lvl="1"/>
            <a:endParaRPr lang="en-US" dirty="0"/>
          </a:p>
          <a:p>
            <a:pPr lvl="1"/>
            <a:r>
              <a:rPr lang="en-US" dirty="0" err="1"/>
              <a:t>Bestand</a:t>
            </a:r>
            <a:r>
              <a:rPr lang="en-US" dirty="0"/>
              <a:t> </a:t>
            </a:r>
            <a:r>
              <a:rPr lang="en-US" dirty="0" err="1"/>
              <a:t>verwijderen</a:t>
            </a:r>
            <a:r>
              <a:rPr lang="en-US" dirty="0"/>
              <a:t> is </a:t>
            </a:r>
            <a:r>
              <a:rPr lang="en-US" dirty="0" err="1"/>
              <a:t>traag</a:t>
            </a:r>
            <a:r>
              <a:rPr lang="en-US" dirty="0"/>
              <a:t> </a:t>
            </a:r>
            <a:r>
              <a:rPr lang="en-US" dirty="0">
                <a:solidFill>
                  <a:srgbClr val="E00049"/>
                </a:solidFill>
              </a:rPr>
              <a:t>😟</a:t>
            </a:r>
            <a:endParaRPr lang="en-US" dirty="0"/>
          </a:p>
          <a:p>
            <a:pPr lvl="2"/>
            <a:r>
              <a:rPr lang="en-US" dirty="0"/>
              <a:t> </a:t>
            </a:r>
            <a:r>
              <a:rPr lang="en-US" dirty="0" err="1"/>
              <a:t>Lijst</a:t>
            </a:r>
            <a:r>
              <a:rPr lang="en-US" dirty="0"/>
              <a:t> </a:t>
            </a:r>
            <a:r>
              <a:rPr lang="en-US" dirty="0" err="1"/>
              <a:t>moet</a:t>
            </a:r>
            <a:r>
              <a:rPr lang="en-US" dirty="0"/>
              <a:t> </a:t>
            </a:r>
            <a:r>
              <a:rPr lang="en-US" dirty="0" err="1"/>
              <a:t>deels</a:t>
            </a:r>
            <a:r>
              <a:rPr lang="en-US" dirty="0"/>
              <a:t> </a:t>
            </a:r>
            <a:r>
              <a:rPr lang="en-US" dirty="0" err="1"/>
              <a:t>verplaatst</a:t>
            </a:r>
            <a:r>
              <a:rPr lang="en-US" dirty="0"/>
              <a:t> </a:t>
            </a:r>
            <a:r>
              <a:rPr lang="en-US" dirty="0" err="1"/>
              <a:t>worden</a:t>
            </a:r>
            <a:endParaRPr lang="en-US" dirty="0"/>
          </a:p>
          <a:p>
            <a:pPr lvl="1"/>
            <a:endParaRPr lang="en-US" dirty="0"/>
          </a:p>
          <a:p>
            <a:pPr lvl="1"/>
            <a:r>
              <a:rPr lang="en-US" dirty="0" err="1"/>
              <a:t>Bestand</a:t>
            </a:r>
            <a:r>
              <a:rPr lang="en-US" dirty="0"/>
              <a:t> </a:t>
            </a:r>
            <a:r>
              <a:rPr lang="en-US" dirty="0" err="1"/>
              <a:t>toevoegen</a:t>
            </a:r>
            <a:r>
              <a:rPr lang="en-US" dirty="0"/>
              <a:t> is </a:t>
            </a:r>
            <a:r>
              <a:rPr lang="en-US" dirty="0" err="1"/>
              <a:t>snel</a:t>
            </a:r>
            <a:r>
              <a:rPr lang="en-US" dirty="0"/>
              <a:t> </a:t>
            </a:r>
            <a:r>
              <a:rPr lang="en-US" dirty="0">
                <a:solidFill>
                  <a:schemeClr val="accent6">
                    <a:lumMod val="50000"/>
                  </a:schemeClr>
                </a:solidFill>
              </a:rPr>
              <a:t>😄</a:t>
            </a:r>
            <a:endParaRPr lang="en-US" dirty="0"/>
          </a:p>
          <a:p>
            <a:pPr lvl="2"/>
            <a:r>
              <a:rPr lang="en-US" dirty="0"/>
              <a:t> </a:t>
            </a:r>
            <a:r>
              <a:rPr lang="en-US" dirty="0" err="1"/>
              <a:t>Gewoon</a:t>
            </a:r>
            <a:r>
              <a:rPr lang="en-US" dirty="0"/>
              <a:t> </a:t>
            </a:r>
            <a:r>
              <a:rPr lang="en-US" dirty="0" err="1"/>
              <a:t>achteraan</a:t>
            </a:r>
            <a:r>
              <a:rPr lang="en-US" dirty="0"/>
              <a:t> </a:t>
            </a:r>
            <a:r>
              <a:rPr lang="en-US" dirty="0" err="1"/>
              <a:t>toevoegen</a:t>
            </a:r>
            <a:endParaRPr lang="en-US" dirty="0"/>
          </a:p>
        </p:txBody>
      </p:sp>
    </p:spTree>
    <p:extLst>
      <p:ext uri="{BB962C8B-B14F-4D97-AF65-F5344CB8AC3E}">
        <p14:creationId xmlns:p14="http://schemas.microsoft.com/office/powerpoint/2010/main" val="131721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AEBB-F40F-4207-8425-C6B2427CA780}"/>
              </a:ext>
            </a:extLst>
          </p:cNvPr>
          <p:cNvSpPr>
            <a:spLocks noGrp="1"/>
          </p:cNvSpPr>
          <p:nvPr>
            <p:ph type="title"/>
          </p:nvPr>
        </p:nvSpPr>
        <p:spPr/>
        <p:txBody>
          <a:bodyPr/>
          <a:lstStyle/>
          <a:p>
            <a:r>
              <a:rPr lang="en-US" dirty="0" err="1"/>
              <a:t>Gesorteerde</a:t>
            </a:r>
            <a:r>
              <a:rPr lang="en-US" dirty="0"/>
              <a:t> </a:t>
            </a:r>
            <a:r>
              <a:rPr lang="en-US" dirty="0" err="1"/>
              <a:t>lijst</a:t>
            </a:r>
            <a:endParaRPr lang="en-US" dirty="0"/>
          </a:p>
        </p:txBody>
      </p:sp>
      <p:sp>
        <p:nvSpPr>
          <p:cNvPr id="3" name="Content Placeholder 2">
            <a:extLst>
              <a:ext uri="{FF2B5EF4-FFF2-40B4-BE49-F238E27FC236}">
                <a16:creationId xmlns:a16="http://schemas.microsoft.com/office/drawing/2014/main" id="{177C2EEE-FCB8-41A3-8119-DF89C310E09E}"/>
              </a:ext>
            </a:extLst>
          </p:cNvPr>
          <p:cNvSpPr>
            <a:spLocks noGrp="1"/>
          </p:cNvSpPr>
          <p:nvPr>
            <p:ph idx="1"/>
          </p:nvPr>
        </p:nvSpPr>
        <p:spPr/>
        <p:txBody>
          <a:bodyPr/>
          <a:lstStyle/>
          <a:p>
            <a:r>
              <a:rPr lang="en-US" dirty="0"/>
              <a:t>Directory-items </a:t>
            </a:r>
            <a:r>
              <a:rPr lang="en-US" dirty="0" err="1"/>
              <a:t>staan</a:t>
            </a:r>
            <a:r>
              <a:rPr lang="en-US" dirty="0"/>
              <a:t> </a:t>
            </a:r>
            <a:r>
              <a:rPr lang="en-US" dirty="0" err="1"/>
              <a:t>gesorteerd</a:t>
            </a:r>
            <a:r>
              <a:rPr lang="en-US" dirty="0"/>
              <a:t> </a:t>
            </a:r>
            <a:r>
              <a:rPr lang="en-US" dirty="0" err="1"/>
              <a:t>achter</a:t>
            </a:r>
            <a:r>
              <a:rPr lang="en-US" dirty="0"/>
              <a:t> </a:t>
            </a:r>
            <a:r>
              <a:rPr lang="en-US" dirty="0" err="1"/>
              <a:t>elkaar</a:t>
            </a:r>
            <a:endParaRPr lang="en-US" dirty="0"/>
          </a:p>
          <a:p>
            <a:pPr lvl="1"/>
            <a:r>
              <a:rPr lang="en-US" dirty="0"/>
              <a:t>(</a:t>
            </a:r>
            <a:r>
              <a:rPr lang="en-US" dirty="0" err="1"/>
              <a:t>Binair</a:t>
            </a:r>
            <a:r>
              <a:rPr lang="en-US" dirty="0"/>
              <a:t>) </a:t>
            </a:r>
            <a:r>
              <a:rPr lang="en-US" dirty="0" err="1"/>
              <a:t>zoeken</a:t>
            </a:r>
            <a:r>
              <a:rPr lang="en-US" dirty="0"/>
              <a:t> is </a:t>
            </a:r>
            <a:r>
              <a:rPr lang="en-US" dirty="0" err="1"/>
              <a:t>snel</a:t>
            </a:r>
            <a:r>
              <a:rPr lang="en-US" dirty="0"/>
              <a:t> </a:t>
            </a:r>
            <a:r>
              <a:rPr lang="en-US" dirty="0">
                <a:solidFill>
                  <a:schemeClr val="accent6">
                    <a:lumMod val="50000"/>
                  </a:schemeClr>
                </a:solidFill>
              </a:rPr>
              <a:t>😄</a:t>
            </a:r>
            <a:endParaRPr lang="en-US" dirty="0"/>
          </a:p>
          <a:p>
            <a:pPr lvl="2"/>
            <a:r>
              <a:rPr lang="en-US" dirty="0"/>
              <a:t> log</a:t>
            </a:r>
            <a:r>
              <a:rPr lang="en-US" baseline="-25000" dirty="0"/>
              <a:t>2</a:t>
            </a:r>
            <a:r>
              <a:rPr lang="en-US" dirty="0"/>
              <a:t>(#items) </a:t>
            </a:r>
            <a:r>
              <a:rPr lang="en-US" dirty="0" err="1"/>
              <a:t>stappen</a:t>
            </a:r>
            <a:endParaRPr lang="en-US" dirty="0"/>
          </a:p>
          <a:p>
            <a:pPr lvl="1"/>
            <a:endParaRPr lang="en-US" dirty="0"/>
          </a:p>
          <a:p>
            <a:pPr lvl="1"/>
            <a:r>
              <a:rPr lang="en-US" dirty="0" err="1"/>
              <a:t>Bestand</a:t>
            </a:r>
            <a:r>
              <a:rPr lang="en-US" dirty="0"/>
              <a:t> </a:t>
            </a:r>
            <a:r>
              <a:rPr lang="en-US" dirty="0" err="1"/>
              <a:t>verwijderen</a:t>
            </a:r>
            <a:r>
              <a:rPr lang="en-US" dirty="0"/>
              <a:t> is </a:t>
            </a:r>
            <a:r>
              <a:rPr lang="en-US" dirty="0" err="1"/>
              <a:t>traag</a:t>
            </a:r>
            <a:r>
              <a:rPr lang="en-US" dirty="0"/>
              <a:t> </a:t>
            </a:r>
            <a:r>
              <a:rPr lang="en-US" dirty="0">
                <a:solidFill>
                  <a:srgbClr val="E00049"/>
                </a:solidFill>
              </a:rPr>
              <a:t>😟</a:t>
            </a:r>
            <a:endParaRPr lang="en-US" dirty="0"/>
          </a:p>
          <a:p>
            <a:pPr lvl="2"/>
            <a:r>
              <a:rPr lang="en-US" dirty="0" err="1"/>
              <a:t>Lijst</a:t>
            </a:r>
            <a:r>
              <a:rPr lang="en-US" dirty="0"/>
              <a:t> </a:t>
            </a:r>
            <a:r>
              <a:rPr lang="en-US" dirty="0" err="1"/>
              <a:t>moet</a:t>
            </a:r>
            <a:r>
              <a:rPr lang="en-US" dirty="0"/>
              <a:t> </a:t>
            </a:r>
            <a:r>
              <a:rPr lang="en-US" dirty="0" err="1"/>
              <a:t>deels</a:t>
            </a:r>
            <a:r>
              <a:rPr lang="en-US" dirty="0"/>
              <a:t> </a:t>
            </a:r>
            <a:r>
              <a:rPr lang="en-US" dirty="0" err="1"/>
              <a:t>verplaatst</a:t>
            </a:r>
            <a:r>
              <a:rPr lang="en-US" dirty="0"/>
              <a:t> </a:t>
            </a:r>
            <a:r>
              <a:rPr lang="en-US" dirty="0" err="1"/>
              <a:t>worden</a:t>
            </a:r>
            <a:endParaRPr lang="en-US" dirty="0"/>
          </a:p>
          <a:p>
            <a:pPr lvl="1"/>
            <a:endParaRPr lang="en-US" dirty="0"/>
          </a:p>
          <a:p>
            <a:pPr lvl="1"/>
            <a:r>
              <a:rPr lang="en-US" dirty="0" err="1"/>
              <a:t>Bestand</a:t>
            </a:r>
            <a:r>
              <a:rPr lang="en-US" dirty="0"/>
              <a:t> </a:t>
            </a:r>
            <a:r>
              <a:rPr lang="en-US" dirty="0" err="1"/>
              <a:t>toevoegen</a:t>
            </a:r>
            <a:r>
              <a:rPr lang="en-US" dirty="0"/>
              <a:t> is </a:t>
            </a:r>
            <a:r>
              <a:rPr lang="en-US" dirty="0" err="1"/>
              <a:t>traag</a:t>
            </a:r>
            <a:r>
              <a:rPr lang="en-US" dirty="0"/>
              <a:t> </a:t>
            </a:r>
            <a:r>
              <a:rPr lang="en-US" dirty="0">
                <a:solidFill>
                  <a:srgbClr val="E00049"/>
                </a:solidFill>
              </a:rPr>
              <a:t>😟</a:t>
            </a:r>
            <a:endParaRPr lang="en-US" dirty="0"/>
          </a:p>
          <a:p>
            <a:pPr lvl="2"/>
            <a:r>
              <a:rPr lang="en-US" dirty="0" err="1"/>
              <a:t>Lijst</a:t>
            </a:r>
            <a:r>
              <a:rPr lang="en-US" dirty="0"/>
              <a:t> </a:t>
            </a:r>
            <a:r>
              <a:rPr lang="en-US" dirty="0" err="1"/>
              <a:t>moet</a:t>
            </a:r>
            <a:r>
              <a:rPr lang="en-US" dirty="0"/>
              <a:t> </a:t>
            </a:r>
            <a:r>
              <a:rPr lang="en-US" dirty="0" err="1"/>
              <a:t>deels</a:t>
            </a:r>
            <a:r>
              <a:rPr lang="en-US" dirty="0"/>
              <a:t> </a:t>
            </a:r>
            <a:r>
              <a:rPr lang="en-US" dirty="0" err="1"/>
              <a:t>verplaatst</a:t>
            </a:r>
            <a:r>
              <a:rPr lang="en-US" dirty="0"/>
              <a:t> </a:t>
            </a:r>
            <a:r>
              <a:rPr lang="en-US" dirty="0" err="1"/>
              <a:t>worden</a:t>
            </a:r>
            <a:endParaRPr lang="en-US" dirty="0"/>
          </a:p>
        </p:txBody>
      </p:sp>
    </p:spTree>
    <p:extLst>
      <p:ext uri="{BB962C8B-B14F-4D97-AF65-F5344CB8AC3E}">
        <p14:creationId xmlns:p14="http://schemas.microsoft.com/office/powerpoint/2010/main" val="5821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AEBB-F40F-4207-8425-C6B2427CA780}"/>
              </a:ext>
            </a:extLst>
          </p:cNvPr>
          <p:cNvSpPr>
            <a:spLocks noGrp="1"/>
          </p:cNvSpPr>
          <p:nvPr>
            <p:ph type="title"/>
          </p:nvPr>
        </p:nvSpPr>
        <p:spPr/>
        <p:txBody>
          <a:bodyPr/>
          <a:lstStyle/>
          <a:p>
            <a:r>
              <a:rPr lang="en-US" dirty="0"/>
              <a:t>Hash </a:t>
            </a:r>
            <a:r>
              <a:rPr lang="en-US" dirty="0" err="1"/>
              <a:t>tabel</a:t>
            </a:r>
            <a:endParaRPr lang="en-US" dirty="0"/>
          </a:p>
        </p:txBody>
      </p:sp>
      <p:sp>
        <p:nvSpPr>
          <p:cNvPr id="3" name="Content Placeholder 2">
            <a:extLst>
              <a:ext uri="{FF2B5EF4-FFF2-40B4-BE49-F238E27FC236}">
                <a16:creationId xmlns:a16="http://schemas.microsoft.com/office/drawing/2014/main" id="{177C2EEE-FCB8-41A3-8119-DF89C310E09E}"/>
              </a:ext>
            </a:extLst>
          </p:cNvPr>
          <p:cNvSpPr>
            <a:spLocks noGrp="1"/>
          </p:cNvSpPr>
          <p:nvPr>
            <p:ph idx="1"/>
          </p:nvPr>
        </p:nvSpPr>
        <p:spPr/>
        <p:txBody>
          <a:bodyPr/>
          <a:lstStyle/>
          <a:p>
            <a:r>
              <a:rPr lang="en-US" dirty="0"/>
              <a:t>Directory-items </a:t>
            </a:r>
            <a:r>
              <a:rPr lang="en-US" dirty="0" err="1"/>
              <a:t>staan</a:t>
            </a:r>
            <a:r>
              <a:rPr lang="en-US" dirty="0"/>
              <a:t> in </a:t>
            </a:r>
            <a:r>
              <a:rPr lang="en-US" dirty="0" err="1"/>
              <a:t>een</a:t>
            </a:r>
            <a:r>
              <a:rPr lang="en-US" dirty="0"/>
              <a:t> hash </a:t>
            </a:r>
            <a:r>
              <a:rPr lang="en-US" dirty="0" err="1"/>
              <a:t>tabel</a:t>
            </a:r>
            <a:endParaRPr lang="en-US" dirty="0"/>
          </a:p>
          <a:p>
            <a:pPr lvl="1"/>
            <a:r>
              <a:rPr lang="en-US" dirty="0" err="1"/>
              <a:t>Vereist</a:t>
            </a:r>
            <a:r>
              <a:rPr lang="en-US" dirty="0"/>
              <a:t> </a:t>
            </a:r>
            <a:r>
              <a:rPr lang="en-US" dirty="0" err="1"/>
              <a:t>relatief</a:t>
            </a:r>
            <a:r>
              <a:rPr lang="en-US" dirty="0"/>
              <a:t> </a:t>
            </a:r>
            <a:r>
              <a:rPr lang="en-US" dirty="0" err="1"/>
              <a:t>veel</a:t>
            </a:r>
            <a:r>
              <a:rPr lang="en-US" dirty="0"/>
              <a:t> </a:t>
            </a:r>
            <a:r>
              <a:rPr lang="en-US" dirty="0" err="1"/>
              <a:t>plaats</a:t>
            </a:r>
            <a:r>
              <a:rPr lang="en-US" dirty="0"/>
              <a:t> </a:t>
            </a:r>
            <a:r>
              <a:rPr lang="en-US" dirty="0">
                <a:solidFill>
                  <a:srgbClr val="E00049"/>
                </a:solidFill>
              </a:rPr>
              <a:t>😟</a:t>
            </a:r>
            <a:endParaRPr lang="en-US" dirty="0"/>
          </a:p>
          <a:p>
            <a:pPr lvl="1"/>
            <a:endParaRPr lang="en-US" dirty="0"/>
          </a:p>
          <a:p>
            <a:pPr lvl="1"/>
            <a:r>
              <a:rPr lang="en-US" dirty="0" err="1"/>
              <a:t>Zoeken</a:t>
            </a:r>
            <a:r>
              <a:rPr lang="en-US" dirty="0"/>
              <a:t> is </a:t>
            </a:r>
            <a:r>
              <a:rPr lang="en-US" dirty="0" err="1"/>
              <a:t>snel</a:t>
            </a:r>
            <a:r>
              <a:rPr lang="en-US" dirty="0"/>
              <a:t> </a:t>
            </a:r>
            <a:r>
              <a:rPr lang="en-US" dirty="0">
                <a:solidFill>
                  <a:schemeClr val="accent6">
                    <a:lumMod val="50000"/>
                  </a:schemeClr>
                </a:solidFill>
              </a:rPr>
              <a:t>😄</a:t>
            </a:r>
            <a:endParaRPr lang="en-US" dirty="0"/>
          </a:p>
          <a:p>
            <a:pPr lvl="1"/>
            <a:endParaRPr lang="en-US" dirty="0"/>
          </a:p>
          <a:p>
            <a:pPr lvl="1"/>
            <a:r>
              <a:rPr lang="en-US" dirty="0" err="1"/>
              <a:t>Bestand</a:t>
            </a:r>
            <a:r>
              <a:rPr lang="en-US" dirty="0"/>
              <a:t> </a:t>
            </a:r>
            <a:r>
              <a:rPr lang="en-US" dirty="0" err="1"/>
              <a:t>verwijderen</a:t>
            </a:r>
            <a:r>
              <a:rPr lang="en-US" dirty="0"/>
              <a:t> is </a:t>
            </a:r>
            <a:r>
              <a:rPr lang="en-US" dirty="0" err="1"/>
              <a:t>snel</a:t>
            </a:r>
            <a:r>
              <a:rPr lang="en-US" dirty="0"/>
              <a:t> </a:t>
            </a:r>
            <a:r>
              <a:rPr lang="en-US" dirty="0">
                <a:solidFill>
                  <a:schemeClr val="accent6">
                    <a:lumMod val="50000"/>
                  </a:schemeClr>
                </a:solidFill>
              </a:rPr>
              <a:t>😄</a:t>
            </a:r>
            <a:endParaRPr lang="en-US" dirty="0"/>
          </a:p>
          <a:p>
            <a:pPr lvl="1"/>
            <a:endParaRPr lang="en-US" dirty="0"/>
          </a:p>
          <a:p>
            <a:pPr lvl="1"/>
            <a:r>
              <a:rPr lang="en-US" dirty="0" err="1"/>
              <a:t>Bestand</a:t>
            </a:r>
            <a:r>
              <a:rPr lang="en-US" dirty="0"/>
              <a:t> </a:t>
            </a:r>
            <a:r>
              <a:rPr lang="en-US" dirty="0" err="1"/>
              <a:t>toevoegen</a:t>
            </a:r>
            <a:r>
              <a:rPr lang="en-US" dirty="0"/>
              <a:t> is </a:t>
            </a:r>
            <a:r>
              <a:rPr lang="en-US" dirty="0" err="1"/>
              <a:t>snel</a:t>
            </a:r>
            <a:r>
              <a:rPr lang="en-US" dirty="0"/>
              <a:t> </a:t>
            </a:r>
            <a:r>
              <a:rPr lang="en-US" dirty="0">
                <a:solidFill>
                  <a:schemeClr val="accent6">
                    <a:lumMod val="50000"/>
                  </a:schemeClr>
                </a:solidFill>
              </a:rPr>
              <a:t>😄</a:t>
            </a:r>
            <a:endParaRPr lang="en-US" dirty="0"/>
          </a:p>
        </p:txBody>
      </p:sp>
    </p:spTree>
    <p:extLst>
      <p:ext uri="{BB962C8B-B14F-4D97-AF65-F5344CB8AC3E}">
        <p14:creationId xmlns:p14="http://schemas.microsoft.com/office/powerpoint/2010/main" val="333501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AEBB-F40F-4207-8425-C6B2427CA780}"/>
              </a:ext>
            </a:extLst>
          </p:cNvPr>
          <p:cNvSpPr>
            <a:spLocks noGrp="1"/>
          </p:cNvSpPr>
          <p:nvPr>
            <p:ph type="title"/>
          </p:nvPr>
        </p:nvSpPr>
        <p:spPr/>
        <p:txBody>
          <a:bodyPr/>
          <a:lstStyle/>
          <a:p>
            <a:r>
              <a:rPr lang="en-US" dirty="0" err="1"/>
              <a:t>Gelinkte</a:t>
            </a:r>
            <a:r>
              <a:rPr lang="en-US" dirty="0"/>
              <a:t> </a:t>
            </a:r>
            <a:r>
              <a:rPr lang="en-US" dirty="0" err="1"/>
              <a:t>lijst</a:t>
            </a:r>
            <a:endParaRPr lang="en-US" dirty="0"/>
          </a:p>
        </p:txBody>
      </p:sp>
      <p:sp>
        <p:nvSpPr>
          <p:cNvPr id="3" name="Content Placeholder 2">
            <a:extLst>
              <a:ext uri="{FF2B5EF4-FFF2-40B4-BE49-F238E27FC236}">
                <a16:creationId xmlns:a16="http://schemas.microsoft.com/office/drawing/2014/main" id="{177C2EEE-FCB8-41A3-8119-DF89C310E09E}"/>
              </a:ext>
            </a:extLst>
          </p:cNvPr>
          <p:cNvSpPr>
            <a:spLocks noGrp="1"/>
          </p:cNvSpPr>
          <p:nvPr>
            <p:ph idx="1"/>
          </p:nvPr>
        </p:nvSpPr>
        <p:spPr/>
        <p:txBody>
          <a:bodyPr/>
          <a:lstStyle/>
          <a:p>
            <a:r>
              <a:rPr lang="en-US" dirty="0"/>
              <a:t>Directory-items </a:t>
            </a:r>
            <a:r>
              <a:rPr lang="en-US" dirty="0" err="1"/>
              <a:t>staan</a:t>
            </a:r>
            <a:r>
              <a:rPr lang="en-US" dirty="0"/>
              <a:t> in </a:t>
            </a:r>
            <a:r>
              <a:rPr lang="en-US" dirty="0" err="1"/>
              <a:t>een</a:t>
            </a:r>
            <a:r>
              <a:rPr lang="en-US" dirty="0"/>
              <a:t> </a:t>
            </a:r>
            <a:r>
              <a:rPr lang="en-US" dirty="0" err="1"/>
              <a:t>gelinkte</a:t>
            </a:r>
            <a:r>
              <a:rPr lang="en-US" dirty="0"/>
              <a:t> </a:t>
            </a:r>
            <a:r>
              <a:rPr lang="en-US" dirty="0" err="1"/>
              <a:t>lijst</a:t>
            </a:r>
            <a:endParaRPr lang="en-US" dirty="0"/>
          </a:p>
          <a:p>
            <a:pPr lvl="1"/>
            <a:r>
              <a:rPr lang="en-US" dirty="0"/>
              <a:t>Elk element </a:t>
            </a:r>
            <a:r>
              <a:rPr lang="en-US" dirty="0" err="1"/>
              <a:t>verwijst</a:t>
            </a:r>
            <a:r>
              <a:rPr lang="en-US" dirty="0"/>
              <a:t> </a:t>
            </a:r>
            <a:r>
              <a:rPr lang="en-US" dirty="0" err="1"/>
              <a:t>naar</a:t>
            </a:r>
            <a:r>
              <a:rPr lang="en-US" dirty="0"/>
              <a:t> het </a:t>
            </a:r>
            <a:r>
              <a:rPr lang="en-US" dirty="0" err="1"/>
              <a:t>volgende</a:t>
            </a:r>
            <a:r>
              <a:rPr lang="en-US" dirty="0"/>
              <a:t> element</a:t>
            </a:r>
          </a:p>
          <a:p>
            <a:pPr lvl="1"/>
            <a:endParaRPr lang="en-US" dirty="0"/>
          </a:p>
          <a:p>
            <a:pPr lvl="1"/>
            <a:r>
              <a:rPr lang="en-US" dirty="0" err="1"/>
              <a:t>Zoeken</a:t>
            </a:r>
            <a:r>
              <a:rPr lang="en-US" dirty="0"/>
              <a:t> is </a:t>
            </a:r>
            <a:r>
              <a:rPr lang="en-US" dirty="0" err="1"/>
              <a:t>traag</a:t>
            </a:r>
            <a:r>
              <a:rPr lang="en-US" dirty="0"/>
              <a:t> </a:t>
            </a:r>
            <a:r>
              <a:rPr lang="en-US" dirty="0">
                <a:solidFill>
                  <a:srgbClr val="E00049"/>
                </a:solidFill>
              </a:rPr>
              <a:t>😟</a:t>
            </a:r>
          </a:p>
          <a:p>
            <a:pPr lvl="2"/>
            <a:r>
              <a:rPr lang="en-US" dirty="0"/>
              <a:t>Even </a:t>
            </a:r>
            <a:r>
              <a:rPr lang="en-US" dirty="0" err="1"/>
              <a:t>traag</a:t>
            </a:r>
            <a:r>
              <a:rPr lang="en-US" dirty="0"/>
              <a:t> </a:t>
            </a:r>
            <a:r>
              <a:rPr lang="en-US" dirty="0" err="1"/>
              <a:t>als</a:t>
            </a:r>
            <a:r>
              <a:rPr lang="en-US" dirty="0"/>
              <a:t> </a:t>
            </a:r>
            <a:r>
              <a:rPr lang="en-US" dirty="0" err="1"/>
              <a:t>niet-gesorteerde</a:t>
            </a:r>
            <a:r>
              <a:rPr lang="en-US" dirty="0"/>
              <a:t> </a:t>
            </a:r>
            <a:r>
              <a:rPr lang="en-US" dirty="0" err="1"/>
              <a:t>lijst</a:t>
            </a:r>
            <a:endParaRPr lang="en-US" dirty="0"/>
          </a:p>
          <a:p>
            <a:pPr lvl="1"/>
            <a:endParaRPr lang="en-US" dirty="0"/>
          </a:p>
          <a:p>
            <a:pPr lvl="1"/>
            <a:r>
              <a:rPr lang="en-US" dirty="0" err="1"/>
              <a:t>Bestand</a:t>
            </a:r>
            <a:r>
              <a:rPr lang="en-US" dirty="0"/>
              <a:t> </a:t>
            </a:r>
            <a:r>
              <a:rPr lang="en-US" dirty="0" err="1"/>
              <a:t>verwijderen</a:t>
            </a:r>
            <a:r>
              <a:rPr lang="en-US" dirty="0"/>
              <a:t> is </a:t>
            </a:r>
            <a:r>
              <a:rPr lang="en-US" dirty="0" err="1"/>
              <a:t>snel</a:t>
            </a:r>
            <a:r>
              <a:rPr lang="en-US" dirty="0"/>
              <a:t> </a:t>
            </a:r>
            <a:r>
              <a:rPr lang="en-US" dirty="0">
                <a:solidFill>
                  <a:schemeClr val="accent6">
                    <a:lumMod val="50000"/>
                  </a:schemeClr>
                </a:solidFill>
              </a:rPr>
              <a:t>😄</a:t>
            </a:r>
            <a:endParaRPr lang="en-US" dirty="0"/>
          </a:p>
          <a:p>
            <a:pPr lvl="1"/>
            <a:endParaRPr lang="en-US" dirty="0"/>
          </a:p>
          <a:p>
            <a:pPr lvl="1"/>
            <a:r>
              <a:rPr lang="en-US" dirty="0" err="1"/>
              <a:t>Bestand</a:t>
            </a:r>
            <a:r>
              <a:rPr lang="en-US" dirty="0"/>
              <a:t> </a:t>
            </a:r>
            <a:r>
              <a:rPr lang="en-US" dirty="0" err="1"/>
              <a:t>toevoegen</a:t>
            </a:r>
            <a:r>
              <a:rPr lang="en-US" dirty="0"/>
              <a:t> is </a:t>
            </a:r>
            <a:r>
              <a:rPr lang="en-US" dirty="0" err="1"/>
              <a:t>snel</a:t>
            </a:r>
            <a:r>
              <a:rPr lang="en-US" dirty="0"/>
              <a:t> </a:t>
            </a:r>
            <a:r>
              <a:rPr lang="en-US" dirty="0">
                <a:solidFill>
                  <a:schemeClr val="accent6">
                    <a:lumMod val="50000"/>
                  </a:schemeClr>
                </a:solidFill>
              </a:rPr>
              <a:t>😄</a:t>
            </a:r>
            <a:endParaRPr lang="en-US" dirty="0"/>
          </a:p>
        </p:txBody>
      </p:sp>
    </p:spTree>
    <p:extLst>
      <p:ext uri="{BB962C8B-B14F-4D97-AF65-F5344CB8AC3E}">
        <p14:creationId xmlns:p14="http://schemas.microsoft.com/office/powerpoint/2010/main" val="34153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8" end="8"/>
                                            </p:txEl>
                                          </p:spTgt>
                                        </p:tgtEl>
                                        <p:attrNameLst>
                                          <p:attrName>style.visibility</p:attrName>
                                        </p:attrNameLst>
                                      </p:cBhvr>
                                      <p:to>
                                        <p:strVal val="visible"/>
                                      </p:to>
                                    </p:set>
                                    <p:animEffect transition="in" filter="fade">
                                      <p:cBhvr>
                                        <p:cTn id="2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1027"/>
          <p:cNvSpPr>
            <a:spLocks noGrp="1" noChangeArrowheads="1"/>
          </p:cNvSpPr>
          <p:nvPr>
            <p:ph type="body" idx="1"/>
          </p:nvPr>
        </p:nvSpPr>
        <p:spPr>
          <a:xfrm>
            <a:off x="1566949" y="1665316"/>
            <a:ext cx="9067800" cy="5334000"/>
          </a:xfrm>
          <a:noFill/>
        </p:spPr>
        <p:txBody>
          <a:bodyPr/>
          <a:lstStyle/>
          <a:p>
            <a:pPr marL="0" indent="0">
              <a:spcBef>
                <a:spcPct val="50000"/>
              </a:spcBef>
              <a:buNone/>
              <a:tabLst>
                <a:tab pos="666750" algn="l"/>
                <a:tab pos="3048000" algn="l"/>
              </a:tabLst>
            </a:pPr>
            <a:r>
              <a:rPr lang="en-US" altLang="en-US" sz="4800" u="sng" dirty="0"/>
              <a:t>H4: </a:t>
            </a:r>
            <a:r>
              <a:rPr lang="en-US" altLang="en-US" sz="4800" u="sng" dirty="0" err="1"/>
              <a:t>Bestandssystemen</a:t>
            </a:r>
            <a:endParaRPr lang="nl-NL" altLang="en-US" sz="4800" u="sng" dirty="0"/>
          </a:p>
          <a:p>
            <a:pPr>
              <a:spcBef>
                <a:spcPct val="50000"/>
              </a:spcBef>
              <a:tabLst>
                <a:tab pos="666750" algn="l"/>
                <a:tab pos="3048000" algn="l"/>
              </a:tabLst>
            </a:pPr>
            <a:r>
              <a:rPr lang="nl-NL" altLang="en-US" sz="3200" dirty="0"/>
              <a:t>Bestanden</a:t>
            </a:r>
          </a:p>
          <a:p>
            <a:pPr>
              <a:spcBef>
                <a:spcPct val="50000"/>
              </a:spcBef>
              <a:tabLst>
                <a:tab pos="666750" algn="l"/>
                <a:tab pos="3048000" algn="l"/>
              </a:tabLst>
            </a:pPr>
            <a:r>
              <a:rPr lang="nl-NL" altLang="en-US" sz="3200" dirty="0"/>
              <a:t>Structuur van bestandssystemen</a:t>
            </a:r>
          </a:p>
          <a:p>
            <a:pPr>
              <a:spcBef>
                <a:spcPct val="50000"/>
              </a:spcBef>
              <a:tabLst>
                <a:tab pos="666750" algn="l"/>
                <a:tab pos="3048000" algn="l"/>
              </a:tabLst>
            </a:pPr>
            <a:r>
              <a:rPr lang="nl-NL" altLang="en-US" sz="3200" dirty="0"/>
              <a:t>Aaneengesloten bestanden</a:t>
            </a:r>
          </a:p>
          <a:p>
            <a:pPr>
              <a:spcBef>
                <a:spcPct val="50000"/>
              </a:spcBef>
              <a:tabLst>
                <a:tab pos="666750" algn="l"/>
                <a:tab pos="3048000" algn="l"/>
              </a:tabLst>
            </a:pPr>
            <a:r>
              <a:rPr lang="nl-NL" altLang="en-US" sz="3200" dirty="0"/>
              <a:t>Niet-aaneengesloten bestanden</a:t>
            </a:r>
          </a:p>
          <a:p>
            <a:pPr>
              <a:spcBef>
                <a:spcPct val="50000"/>
              </a:spcBef>
              <a:tabLst>
                <a:tab pos="666750" algn="l"/>
                <a:tab pos="3048000" algn="l"/>
              </a:tabLst>
            </a:pPr>
            <a:r>
              <a:rPr lang="nl-NL" altLang="en-US" sz="3200" dirty="0"/>
              <a:t>Directories</a:t>
            </a:r>
          </a:p>
          <a:p>
            <a:pPr>
              <a:spcBef>
                <a:spcPct val="50000"/>
              </a:spcBef>
              <a:tabLst>
                <a:tab pos="666750" algn="l"/>
                <a:tab pos="3048000" algn="l"/>
              </a:tabLst>
            </a:pPr>
            <a:r>
              <a:rPr lang="nl-NL" altLang="en-US" sz="3200" dirty="0">
                <a:solidFill>
                  <a:srgbClr val="E00049"/>
                </a:solidFill>
              </a:rPr>
              <a:t>Voorbeelden</a:t>
            </a:r>
            <a:endParaRPr lang="nl-NL" altLang="en-US" sz="3400" dirty="0">
              <a:solidFill>
                <a:srgbClr val="E00049"/>
              </a:solidFill>
            </a:endParaRPr>
          </a:p>
        </p:txBody>
      </p:sp>
    </p:spTree>
    <p:extLst>
      <p:ext uri="{BB962C8B-B14F-4D97-AF65-F5344CB8AC3E}">
        <p14:creationId xmlns:p14="http://schemas.microsoft.com/office/powerpoint/2010/main" val="65882616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AFC18-5FAC-45E8-9F2B-119A98BEB495}"/>
              </a:ext>
            </a:extLst>
          </p:cNvPr>
          <p:cNvSpPr>
            <a:spLocks noGrp="1"/>
          </p:cNvSpPr>
          <p:nvPr>
            <p:ph type="title"/>
          </p:nvPr>
        </p:nvSpPr>
        <p:spPr/>
        <p:txBody>
          <a:bodyPr/>
          <a:lstStyle/>
          <a:p>
            <a:r>
              <a:rPr lang="en-US" dirty="0"/>
              <a:t>FAT</a:t>
            </a:r>
          </a:p>
        </p:txBody>
      </p:sp>
      <p:pic>
        <p:nvPicPr>
          <p:cNvPr id="4" name="Picture 3">
            <a:extLst>
              <a:ext uri="{FF2B5EF4-FFF2-40B4-BE49-F238E27FC236}">
                <a16:creationId xmlns:a16="http://schemas.microsoft.com/office/drawing/2014/main" id="{A2E0F683-3559-47C9-8D60-BF7BD6DA1242}"/>
              </a:ext>
            </a:extLst>
          </p:cNvPr>
          <p:cNvPicPr>
            <a:picLocks noChangeAspect="1"/>
          </p:cNvPicPr>
          <p:nvPr/>
        </p:nvPicPr>
        <p:blipFill>
          <a:blip r:embed="rId2"/>
          <a:stretch>
            <a:fillRect/>
          </a:stretch>
        </p:blipFill>
        <p:spPr>
          <a:xfrm>
            <a:off x="1603093" y="1872043"/>
            <a:ext cx="8985813" cy="4733346"/>
          </a:xfrm>
          <a:prstGeom prst="rect">
            <a:avLst/>
          </a:prstGeom>
          <a:effectLst>
            <a:outerShdw blurRad="50800" dist="76200" dir="2700000" algn="tl" rotWithShape="0">
              <a:prstClr val="black">
                <a:alpha val="40000"/>
              </a:prstClr>
            </a:outerShdw>
          </a:effectLst>
        </p:spPr>
      </p:pic>
      <p:pic>
        <p:nvPicPr>
          <p:cNvPr id="6" name="Picture 5">
            <a:extLst>
              <a:ext uri="{FF2B5EF4-FFF2-40B4-BE49-F238E27FC236}">
                <a16:creationId xmlns:a16="http://schemas.microsoft.com/office/drawing/2014/main" id="{D794725E-D68C-4A7B-9134-81F6D77018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1960" y="3032247"/>
            <a:ext cx="2200000" cy="35714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48005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CBC277-1499-4068-9051-058945F72561}"/>
              </a:ext>
            </a:extLst>
          </p:cNvPr>
          <p:cNvSpPr txBox="1"/>
          <p:nvPr/>
        </p:nvSpPr>
        <p:spPr>
          <a:xfrm>
            <a:off x="1713053" y="1701468"/>
            <a:ext cx="10478947" cy="2646878"/>
          </a:xfrm>
          <a:prstGeom prst="rect">
            <a:avLst/>
          </a:prstGeom>
          <a:noFill/>
          <a:effectLst>
            <a:reflection blurRad="6350" stA="50000" endA="300" endPos="38500" dist="50800" dir="5400000" sy="-100000" algn="bl" rotWithShape="0"/>
          </a:effectLst>
        </p:spPr>
        <p:txBody>
          <a:bodyPr wrap="square" rtlCol="0">
            <a:spAutoFit/>
          </a:bodyPr>
          <a:lstStyle/>
          <a:p>
            <a:pPr algn="ctr"/>
            <a:r>
              <a:rPr lang="en-US" sz="16600" dirty="0">
                <a:effectLst>
                  <a:reflection blurRad="50800" stA="50000" endPos="50000" dist="29997" dir="5400000" sy="-100000" algn="bl" rotWithShape="0"/>
                </a:effectLst>
                <a:latin typeface="Arial Black" panose="020B0A04020102020204" pitchFamily="34" charset="0"/>
              </a:rPr>
              <a:t>NTFS</a:t>
            </a:r>
          </a:p>
        </p:txBody>
      </p:sp>
      <p:pic>
        <p:nvPicPr>
          <p:cNvPr id="6" name="Picture 5">
            <a:extLst>
              <a:ext uri="{FF2B5EF4-FFF2-40B4-BE49-F238E27FC236}">
                <a16:creationId xmlns:a16="http://schemas.microsoft.com/office/drawing/2014/main" id="{7FD4FCE4-8FC1-4D31-8278-E7CAEAA0F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9930" y="5894874"/>
            <a:ext cx="3091600" cy="1009426"/>
          </a:xfrm>
          <a:prstGeom prst="rect">
            <a:avLst/>
          </a:prstGeom>
        </p:spPr>
      </p:pic>
    </p:spTree>
    <p:extLst>
      <p:ext uri="{BB962C8B-B14F-4D97-AF65-F5344CB8AC3E}">
        <p14:creationId xmlns:p14="http://schemas.microsoft.com/office/powerpoint/2010/main" val="32202980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BEECE-7CA5-43E6-89E7-DACEDCCD2FB0}"/>
              </a:ext>
            </a:extLst>
          </p:cNvPr>
          <p:cNvSpPr>
            <a:spLocks noGrp="1"/>
          </p:cNvSpPr>
          <p:nvPr>
            <p:ph type="title"/>
          </p:nvPr>
        </p:nvSpPr>
        <p:spPr/>
        <p:txBody>
          <a:bodyPr/>
          <a:lstStyle/>
          <a:p>
            <a:r>
              <a:rPr lang="en-US" dirty="0"/>
              <a:t>Master File Table</a:t>
            </a:r>
          </a:p>
        </p:txBody>
      </p:sp>
      <p:sp>
        <p:nvSpPr>
          <p:cNvPr id="3" name="Content Placeholder 2">
            <a:extLst>
              <a:ext uri="{FF2B5EF4-FFF2-40B4-BE49-F238E27FC236}">
                <a16:creationId xmlns:a16="http://schemas.microsoft.com/office/drawing/2014/main" id="{C3B9527D-2D87-4B37-8EB0-08D5F64D9DB3}"/>
              </a:ext>
            </a:extLst>
          </p:cNvPr>
          <p:cNvSpPr>
            <a:spLocks noGrp="1"/>
          </p:cNvSpPr>
          <p:nvPr>
            <p:ph idx="1"/>
          </p:nvPr>
        </p:nvSpPr>
        <p:spPr/>
        <p:txBody>
          <a:bodyPr/>
          <a:lstStyle/>
          <a:p>
            <a:r>
              <a:rPr lang="en-US" dirty="0" err="1"/>
              <a:t>Gebruikt</a:t>
            </a:r>
            <a:r>
              <a:rPr lang="en-US" dirty="0"/>
              <a:t> </a:t>
            </a:r>
            <a:r>
              <a:rPr lang="en-US" dirty="0" err="1"/>
              <a:t>een</a:t>
            </a:r>
            <a:r>
              <a:rPr lang="en-US" dirty="0"/>
              <a:t> </a:t>
            </a:r>
            <a:r>
              <a:rPr lang="en-US" dirty="0">
                <a:solidFill>
                  <a:srgbClr val="E00049"/>
                </a:solidFill>
              </a:rPr>
              <a:t>Master File Table</a:t>
            </a:r>
            <a:r>
              <a:rPr lang="en-US" dirty="0"/>
              <a:t> (MFT)</a:t>
            </a:r>
          </a:p>
          <a:p>
            <a:pPr lvl="1"/>
            <a:r>
              <a:rPr lang="en-US" dirty="0" err="1"/>
              <a:t>Bevat</a:t>
            </a:r>
            <a:r>
              <a:rPr lang="en-US" dirty="0"/>
              <a:t> </a:t>
            </a:r>
            <a:r>
              <a:rPr lang="en-US" dirty="0" err="1"/>
              <a:t>een</a:t>
            </a:r>
            <a:r>
              <a:rPr lang="en-US" dirty="0"/>
              <a:t> entry per file</a:t>
            </a:r>
          </a:p>
          <a:p>
            <a:pPr lvl="1"/>
            <a:r>
              <a:rPr lang="en-US" dirty="0">
                <a:sym typeface="Symbol" panose="05050102010706020507" pitchFamily="18" charset="2"/>
              </a:rPr>
              <a:t> </a:t>
            </a:r>
            <a:r>
              <a:rPr lang="en-US" dirty="0"/>
              <a:t>file map (= </a:t>
            </a:r>
            <a:r>
              <a:rPr lang="en-US" dirty="0" err="1"/>
              <a:t>een</a:t>
            </a:r>
            <a:r>
              <a:rPr lang="en-US" dirty="0"/>
              <a:t> entry per </a:t>
            </a:r>
            <a:r>
              <a:rPr lang="en-US" dirty="0" err="1"/>
              <a:t>blok</a:t>
            </a:r>
            <a:r>
              <a:rPr lang="en-US" dirty="0"/>
              <a:t>)</a:t>
            </a:r>
          </a:p>
          <a:p>
            <a:pPr lvl="1"/>
            <a:endParaRPr lang="en-US" dirty="0"/>
          </a:p>
          <a:p>
            <a:pPr lvl="1"/>
            <a:r>
              <a:rPr lang="en-US" dirty="0" err="1"/>
              <a:t>Standaard</a:t>
            </a:r>
            <a:r>
              <a:rPr lang="en-US" dirty="0"/>
              <a:t> 12.5% van de </a:t>
            </a:r>
            <a:r>
              <a:rPr lang="en-US" dirty="0" err="1"/>
              <a:t>schijf</a:t>
            </a:r>
            <a:r>
              <a:rPr lang="en-US" dirty="0"/>
              <a:t> </a:t>
            </a:r>
            <a:r>
              <a:rPr lang="en-US" dirty="0" err="1"/>
              <a:t>voor</a:t>
            </a:r>
            <a:r>
              <a:rPr lang="en-US" dirty="0"/>
              <a:t> MFT</a:t>
            </a:r>
          </a:p>
        </p:txBody>
      </p:sp>
    </p:spTree>
    <p:extLst>
      <p:ext uri="{BB962C8B-B14F-4D97-AF65-F5344CB8AC3E}">
        <p14:creationId xmlns:p14="http://schemas.microsoft.com/office/powerpoint/2010/main" val="233388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D710E-8253-402B-9273-82212E9C7AAD}"/>
              </a:ext>
            </a:extLst>
          </p:cNvPr>
          <p:cNvSpPr>
            <a:spLocks noGrp="1"/>
          </p:cNvSpPr>
          <p:nvPr>
            <p:ph type="title"/>
          </p:nvPr>
        </p:nvSpPr>
        <p:spPr/>
        <p:txBody>
          <a:bodyPr/>
          <a:lstStyle/>
          <a:p>
            <a:r>
              <a:rPr lang="en-US" dirty="0"/>
              <a:t>MFT Entry</a:t>
            </a:r>
          </a:p>
        </p:txBody>
      </p:sp>
      <p:sp>
        <p:nvSpPr>
          <p:cNvPr id="3" name="Content Placeholder 2">
            <a:extLst>
              <a:ext uri="{FF2B5EF4-FFF2-40B4-BE49-F238E27FC236}">
                <a16:creationId xmlns:a16="http://schemas.microsoft.com/office/drawing/2014/main" id="{70618519-5AB8-4092-A3AB-AE529F3AF478}"/>
              </a:ext>
            </a:extLst>
          </p:cNvPr>
          <p:cNvSpPr>
            <a:spLocks noGrp="1"/>
          </p:cNvSpPr>
          <p:nvPr>
            <p:ph idx="1"/>
          </p:nvPr>
        </p:nvSpPr>
        <p:spPr>
          <a:xfrm>
            <a:off x="1876777" y="3617406"/>
            <a:ext cx="9948333" cy="3049611"/>
          </a:xfrm>
        </p:spPr>
        <p:txBody>
          <a:bodyPr/>
          <a:lstStyle/>
          <a:p>
            <a:r>
              <a:rPr lang="en-US" dirty="0"/>
              <a:t>MFT Entry </a:t>
            </a:r>
            <a:r>
              <a:rPr lang="en-US" dirty="0" err="1"/>
              <a:t>bevat</a:t>
            </a:r>
            <a:r>
              <a:rPr lang="en-US" dirty="0"/>
              <a:t> </a:t>
            </a:r>
            <a:r>
              <a:rPr lang="en-US" dirty="0" err="1"/>
              <a:t>een</a:t>
            </a:r>
            <a:r>
              <a:rPr lang="en-US" dirty="0"/>
              <a:t> </a:t>
            </a:r>
            <a:r>
              <a:rPr lang="en-US" dirty="0" err="1"/>
              <a:t>aantal</a:t>
            </a:r>
            <a:r>
              <a:rPr lang="en-US" dirty="0"/>
              <a:t> </a:t>
            </a:r>
            <a:r>
              <a:rPr lang="en-US" dirty="0" err="1">
                <a:solidFill>
                  <a:srgbClr val="FF0000"/>
                </a:solidFill>
              </a:rPr>
              <a:t>attributen</a:t>
            </a:r>
            <a:endParaRPr lang="en-US" dirty="0">
              <a:solidFill>
                <a:srgbClr val="FF0000"/>
              </a:solidFill>
            </a:endParaRPr>
          </a:p>
          <a:p>
            <a:pPr lvl="1"/>
            <a:r>
              <a:rPr lang="en-US" dirty="0" err="1"/>
              <a:t>Bestandsnaam</a:t>
            </a:r>
            <a:r>
              <a:rPr lang="en-US" dirty="0"/>
              <a:t> (Unicode)</a:t>
            </a:r>
          </a:p>
          <a:p>
            <a:pPr lvl="1"/>
            <a:r>
              <a:rPr lang="en-US" dirty="0" err="1"/>
              <a:t>Standaard</a:t>
            </a:r>
            <a:r>
              <a:rPr lang="en-US" dirty="0"/>
              <a:t> </a:t>
            </a:r>
            <a:r>
              <a:rPr lang="en-US" dirty="0" err="1"/>
              <a:t>informatie</a:t>
            </a:r>
            <a:r>
              <a:rPr lang="en-US" dirty="0"/>
              <a:t> (</a:t>
            </a:r>
            <a:r>
              <a:rPr lang="en-US" dirty="0" err="1"/>
              <a:t>grootte</a:t>
            </a:r>
            <a:r>
              <a:rPr lang="en-US" dirty="0"/>
              <a:t>, </a:t>
            </a:r>
            <a:r>
              <a:rPr lang="en-US" dirty="0" err="1"/>
              <a:t>toegangsdatum</a:t>
            </a:r>
            <a:r>
              <a:rPr lang="en-US" dirty="0"/>
              <a:t>, …)</a:t>
            </a:r>
          </a:p>
          <a:p>
            <a:pPr lvl="1"/>
            <a:r>
              <a:rPr lang="en-US" dirty="0"/>
              <a:t>Security descriptor</a:t>
            </a:r>
          </a:p>
          <a:p>
            <a:pPr lvl="1"/>
            <a:endParaRPr lang="en-US" dirty="0"/>
          </a:p>
          <a:p>
            <a:pPr lvl="1"/>
            <a:r>
              <a:rPr lang="en-US" dirty="0" err="1"/>
              <a:t>Ook</a:t>
            </a:r>
            <a:r>
              <a:rPr lang="en-US" dirty="0"/>
              <a:t> de </a:t>
            </a:r>
            <a:r>
              <a:rPr lang="en-US" dirty="0" err="1"/>
              <a:t>inhoud</a:t>
            </a:r>
            <a:r>
              <a:rPr lang="en-US" dirty="0"/>
              <a:t> van </a:t>
            </a:r>
            <a:r>
              <a:rPr lang="en-US" dirty="0" err="1"/>
              <a:t>een</a:t>
            </a:r>
            <a:r>
              <a:rPr lang="en-US" dirty="0"/>
              <a:t> </a:t>
            </a:r>
            <a:r>
              <a:rPr lang="en-US" dirty="0" err="1"/>
              <a:t>bestand</a:t>
            </a:r>
            <a:r>
              <a:rPr lang="en-US" dirty="0"/>
              <a:t> is </a:t>
            </a:r>
            <a:r>
              <a:rPr lang="en-US" dirty="0" err="1"/>
              <a:t>ook</a:t>
            </a:r>
            <a:r>
              <a:rPr lang="en-US" dirty="0"/>
              <a:t> </a:t>
            </a:r>
            <a:r>
              <a:rPr lang="en-US" dirty="0" err="1"/>
              <a:t>een</a:t>
            </a:r>
            <a:r>
              <a:rPr lang="en-US" dirty="0"/>
              <a:t> </a:t>
            </a:r>
            <a:r>
              <a:rPr lang="en-US" dirty="0" err="1"/>
              <a:t>attribuut</a:t>
            </a:r>
            <a:r>
              <a:rPr lang="en-US" dirty="0"/>
              <a:t>!</a:t>
            </a:r>
          </a:p>
          <a:p>
            <a:pPr lvl="1"/>
            <a:endParaRPr lang="en-US" dirty="0"/>
          </a:p>
        </p:txBody>
      </p:sp>
      <p:pic>
        <p:nvPicPr>
          <p:cNvPr id="5" name="Picture 4">
            <a:extLst>
              <a:ext uri="{FF2B5EF4-FFF2-40B4-BE49-F238E27FC236}">
                <a16:creationId xmlns:a16="http://schemas.microsoft.com/office/drawing/2014/main" id="{73A3EA00-AC8C-4B2A-A3BC-151029E20B0C}"/>
              </a:ext>
            </a:extLst>
          </p:cNvPr>
          <p:cNvPicPr>
            <a:picLocks noChangeAspect="1"/>
          </p:cNvPicPr>
          <p:nvPr/>
        </p:nvPicPr>
        <p:blipFill>
          <a:blip r:embed="rId2"/>
          <a:stretch>
            <a:fillRect/>
          </a:stretch>
        </p:blipFill>
        <p:spPr>
          <a:xfrm>
            <a:off x="2356915" y="2205035"/>
            <a:ext cx="7478169" cy="695422"/>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23823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3FE3E2-96B9-475E-9048-13A7324F25F4}"/>
              </a:ext>
            </a:extLst>
          </p:cNvPr>
          <p:cNvPicPr>
            <a:picLocks noChangeAspect="1"/>
          </p:cNvPicPr>
          <p:nvPr/>
        </p:nvPicPr>
        <p:blipFill>
          <a:blip r:embed="rId3"/>
          <a:stretch>
            <a:fillRect/>
          </a:stretch>
        </p:blipFill>
        <p:spPr>
          <a:xfrm>
            <a:off x="2328336" y="3843806"/>
            <a:ext cx="7535327" cy="2781688"/>
          </a:xfrm>
          <a:prstGeom prst="rect">
            <a:avLst/>
          </a:prstGeom>
          <a:effectLst>
            <a:outerShdw blurRad="50800" dist="76200" dir="2700000" algn="tl" rotWithShape="0">
              <a:prstClr val="black">
                <a:alpha val="40000"/>
              </a:prstClr>
            </a:outerShdw>
          </a:effectLst>
        </p:spPr>
      </p:pic>
      <p:sp>
        <p:nvSpPr>
          <p:cNvPr id="2" name="Title 1">
            <a:extLst>
              <a:ext uri="{FF2B5EF4-FFF2-40B4-BE49-F238E27FC236}">
                <a16:creationId xmlns:a16="http://schemas.microsoft.com/office/drawing/2014/main" id="{FBEE0853-FD57-4D24-A6A1-CBDAEA90501B}"/>
              </a:ext>
            </a:extLst>
          </p:cNvPr>
          <p:cNvSpPr>
            <a:spLocks noGrp="1"/>
          </p:cNvSpPr>
          <p:nvPr>
            <p:ph type="title"/>
          </p:nvPr>
        </p:nvSpPr>
        <p:spPr/>
        <p:txBody>
          <a:bodyPr/>
          <a:lstStyle/>
          <a:p>
            <a:r>
              <a:rPr lang="en-US" dirty="0"/>
              <a:t>MFT Entry</a:t>
            </a:r>
          </a:p>
        </p:txBody>
      </p:sp>
      <p:sp>
        <p:nvSpPr>
          <p:cNvPr id="3" name="Content Placeholder 2">
            <a:extLst>
              <a:ext uri="{FF2B5EF4-FFF2-40B4-BE49-F238E27FC236}">
                <a16:creationId xmlns:a16="http://schemas.microsoft.com/office/drawing/2014/main" id="{26D88644-46DB-47FF-8AFC-AA207C7E1CBD}"/>
              </a:ext>
            </a:extLst>
          </p:cNvPr>
          <p:cNvSpPr>
            <a:spLocks noGrp="1"/>
          </p:cNvSpPr>
          <p:nvPr>
            <p:ph idx="1"/>
          </p:nvPr>
        </p:nvSpPr>
        <p:spPr>
          <a:xfrm>
            <a:off x="1876777" y="1825625"/>
            <a:ext cx="9948333" cy="4242154"/>
          </a:xfrm>
        </p:spPr>
        <p:txBody>
          <a:bodyPr/>
          <a:lstStyle/>
          <a:p>
            <a:r>
              <a:rPr lang="en-US" dirty="0" err="1"/>
              <a:t>Een</a:t>
            </a:r>
            <a:r>
              <a:rPr lang="en-US" dirty="0"/>
              <a:t> MFT Entry is steeds 1KB</a:t>
            </a:r>
          </a:p>
          <a:p>
            <a:pPr lvl="1"/>
            <a:r>
              <a:rPr lang="en-US" dirty="0"/>
              <a:t>Grote </a:t>
            </a:r>
            <a:r>
              <a:rPr lang="en-US" dirty="0" err="1"/>
              <a:t>attributen</a:t>
            </a:r>
            <a:r>
              <a:rPr lang="en-US" dirty="0"/>
              <a:t> </a:t>
            </a:r>
            <a:r>
              <a:rPr lang="en-US" dirty="0" err="1"/>
              <a:t>worden</a:t>
            </a:r>
            <a:r>
              <a:rPr lang="en-US" dirty="0"/>
              <a:t> </a:t>
            </a:r>
            <a:r>
              <a:rPr lang="en-US" dirty="0">
                <a:solidFill>
                  <a:srgbClr val="E00049"/>
                </a:solidFill>
              </a:rPr>
              <a:t>non-resident</a:t>
            </a:r>
            <a:r>
              <a:rPr lang="en-US" dirty="0"/>
              <a:t> </a:t>
            </a:r>
            <a:r>
              <a:rPr lang="en-US" dirty="0" err="1"/>
              <a:t>gemaakt</a:t>
            </a:r>
            <a:r>
              <a:rPr lang="en-US" dirty="0"/>
              <a:t>, </a:t>
            </a:r>
            <a:r>
              <a:rPr lang="en-US" dirty="0" err="1"/>
              <a:t>d.w.z</a:t>
            </a:r>
            <a:r>
              <a:rPr lang="en-US" dirty="0"/>
              <a:t>. </a:t>
            </a:r>
            <a:r>
              <a:rPr lang="en-US" dirty="0" err="1"/>
              <a:t>buiten</a:t>
            </a:r>
            <a:r>
              <a:rPr lang="en-US" dirty="0"/>
              <a:t> de MFT entry </a:t>
            </a:r>
            <a:r>
              <a:rPr lang="en-US" dirty="0" err="1"/>
              <a:t>opgeslagen</a:t>
            </a:r>
            <a:endParaRPr lang="en-US" dirty="0"/>
          </a:p>
          <a:p>
            <a:pPr lvl="1"/>
            <a:r>
              <a:rPr lang="en-US" dirty="0"/>
              <a:t>Filename, timestamps, security descriptor </a:t>
            </a:r>
            <a:r>
              <a:rPr lang="en-US" dirty="0" err="1"/>
              <a:t>zijn</a:t>
            </a:r>
            <a:r>
              <a:rPr lang="en-US" dirty="0"/>
              <a:t> </a:t>
            </a:r>
            <a:r>
              <a:rPr lang="en-US" dirty="0" err="1"/>
              <a:t>altijd</a:t>
            </a:r>
            <a:r>
              <a:rPr lang="en-US" dirty="0"/>
              <a:t> resident</a:t>
            </a:r>
          </a:p>
        </p:txBody>
      </p:sp>
      <p:sp>
        <p:nvSpPr>
          <p:cNvPr id="6" name="Thought Bubble: Cloud 5">
            <a:extLst>
              <a:ext uri="{FF2B5EF4-FFF2-40B4-BE49-F238E27FC236}">
                <a16:creationId xmlns:a16="http://schemas.microsoft.com/office/drawing/2014/main" id="{F737A7B1-44A9-4E2D-8BE2-A790DC18DFF3}"/>
              </a:ext>
            </a:extLst>
          </p:cNvPr>
          <p:cNvSpPr/>
          <p:nvPr/>
        </p:nvSpPr>
        <p:spPr>
          <a:xfrm>
            <a:off x="2610539" y="2554792"/>
            <a:ext cx="4240404" cy="2130251"/>
          </a:xfrm>
          <a:prstGeom prst="cloudCallout">
            <a:avLst>
              <a:gd name="adj1" fmla="val -55053"/>
              <a:gd name="adj2" fmla="val 54767"/>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a:effectLst>
                  <a:outerShdw blurRad="38100" dist="38100" dir="2700000" algn="tl">
                    <a:srgbClr val="000000">
                      <a:alpha val="43137"/>
                    </a:srgbClr>
                  </a:outerShdw>
                </a:effectLst>
              </a:rPr>
              <a:t>Wat </a:t>
            </a:r>
            <a:r>
              <a:rPr lang="en-US" sz="2800" dirty="0" err="1">
                <a:effectLst>
                  <a:outerShdw blurRad="38100" dist="38100" dir="2700000" algn="tl">
                    <a:srgbClr val="000000">
                      <a:alpha val="43137"/>
                    </a:srgbClr>
                  </a:outerShdw>
                </a:effectLst>
              </a:rPr>
              <a:t>als</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een</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bestand</a:t>
            </a:r>
            <a:r>
              <a:rPr lang="en-US" sz="2800" dirty="0">
                <a:effectLst>
                  <a:outerShdw blurRad="38100" dist="38100" dir="2700000" algn="tl">
                    <a:srgbClr val="000000">
                      <a:alpha val="43137"/>
                    </a:srgbClr>
                  </a:outerShdw>
                </a:effectLst>
              </a:rPr>
              <a:t> </a:t>
            </a:r>
            <a:r>
              <a:rPr lang="en-US" sz="2800" dirty="0" err="1">
                <a:effectLst>
                  <a:outerShdw blurRad="38100" dist="38100" dir="2700000" algn="tl">
                    <a:srgbClr val="000000">
                      <a:alpha val="43137"/>
                    </a:srgbClr>
                  </a:outerShdw>
                </a:effectLst>
              </a:rPr>
              <a:t>groter</a:t>
            </a:r>
            <a:r>
              <a:rPr lang="en-US" sz="2800" dirty="0">
                <a:effectLst>
                  <a:outerShdw blurRad="38100" dist="38100" dir="2700000" algn="tl">
                    <a:srgbClr val="000000">
                      <a:alpha val="43137"/>
                    </a:srgbClr>
                  </a:outerShdw>
                </a:effectLst>
              </a:rPr>
              <a:t> is </a:t>
            </a:r>
            <a:r>
              <a:rPr lang="en-US" sz="2800" dirty="0" err="1">
                <a:effectLst>
                  <a:outerShdw blurRad="38100" dist="38100" dir="2700000" algn="tl">
                    <a:srgbClr val="000000">
                      <a:alpha val="43137"/>
                    </a:srgbClr>
                  </a:outerShdw>
                </a:effectLst>
              </a:rPr>
              <a:t>dan</a:t>
            </a:r>
            <a:r>
              <a:rPr lang="en-US" sz="2800" dirty="0">
                <a:effectLst>
                  <a:outerShdw blurRad="38100" dist="38100" dir="2700000" algn="tl">
                    <a:srgbClr val="000000">
                      <a:alpha val="43137"/>
                    </a:srgbClr>
                  </a:outerShdw>
                </a:effectLst>
              </a:rPr>
              <a:t> 1KB?</a:t>
            </a:r>
          </a:p>
        </p:txBody>
      </p:sp>
      <p:pic>
        <p:nvPicPr>
          <p:cNvPr id="7" name="Picture 6">
            <a:extLst>
              <a:ext uri="{FF2B5EF4-FFF2-40B4-BE49-F238E27FC236}">
                <a16:creationId xmlns:a16="http://schemas.microsoft.com/office/drawing/2014/main" id="{06C56FBD-2BE5-46F3-A377-75C70DFC5512}"/>
              </a:ext>
            </a:extLst>
          </p:cNvPr>
          <p:cNvPicPr>
            <a:picLocks noChangeAspect="1"/>
          </p:cNvPicPr>
          <p:nvPr/>
        </p:nvPicPr>
        <p:blipFill>
          <a:blip r:embed="rId4"/>
          <a:stretch>
            <a:fillRect/>
          </a:stretch>
        </p:blipFill>
        <p:spPr>
          <a:xfrm>
            <a:off x="0" y="4210259"/>
            <a:ext cx="3074621" cy="2647740"/>
          </a:xfrm>
          <a:prstGeom prst="rect">
            <a:avLst/>
          </a:prstGeom>
        </p:spPr>
      </p:pic>
    </p:spTree>
    <p:extLst>
      <p:ext uri="{BB962C8B-B14F-4D97-AF65-F5344CB8AC3E}">
        <p14:creationId xmlns:p14="http://schemas.microsoft.com/office/powerpoint/2010/main" val="189725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250"/>
                                        <p:tgtEl>
                                          <p:spTgt spid="7"/>
                                        </p:tgtEl>
                                        <p:attrNameLst>
                                          <p:attrName>ppt_x</p:attrName>
                                        </p:attrNameLst>
                                      </p:cBhvr>
                                      <p:tavLst>
                                        <p:tav tm="0">
                                          <p:val>
                                            <p:strVal val="ppt_x"/>
                                          </p:val>
                                        </p:tav>
                                        <p:tav tm="100000">
                                          <p:val>
                                            <p:strVal val="ppt_x"/>
                                          </p:val>
                                        </p:tav>
                                      </p:tavLst>
                                    </p:anim>
                                    <p:anim calcmode="lin" valueType="num">
                                      <p:cBhvr additive="base">
                                        <p:cTn id="17" dur="250"/>
                                        <p:tgtEl>
                                          <p:spTgt spid="7"/>
                                        </p:tgtEl>
                                        <p:attrNameLst>
                                          <p:attrName>ppt_y</p:attrName>
                                        </p:attrNameLst>
                                      </p:cBhvr>
                                      <p:tavLst>
                                        <p:tav tm="0">
                                          <p:val>
                                            <p:strVal val="ppt_y"/>
                                          </p:val>
                                        </p:tav>
                                        <p:tav tm="100000">
                                          <p:val>
                                            <p:strVal val="1+ppt_h/2"/>
                                          </p:val>
                                        </p:tav>
                                      </p:tavLst>
                                    </p:anim>
                                    <p:set>
                                      <p:cBhvr>
                                        <p:cTn id="18" dur="1" fill="hold">
                                          <p:stCondLst>
                                            <p:cond delay="249"/>
                                          </p:stCondLst>
                                        </p:cTn>
                                        <p:tgtEl>
                                          <p:spTgt spid="7"/>
                                        </p:tgtEl>
                                        <p:attrNameLst>
                                          <p:attrName>style.visibility</p:attrName>
                                        </p:attrNameLst>
                                      </p:cBhvr>
                                      <p:to>
                                        <p:strVal val="hidden"/>
                                      </p:to>
                                    </p:set>
                                  </p:childTnLst>
                                </p:cTn>
                              </p:par>
                              <p:par>
                                <p:cTn id="19" presetID="42" presetClass="exit" presetSubtype="0" fill="hold" grpId="1" nodeType="withEffect">
                                  <p:stCondLst>
                                    <p:cond delay="0"/>
                                  </p:stCondLst>
                                  <p:childTnLst>
                                    <p:animEffect transition="out" filter="fade">
                                      <p:cBhvr>
                                        <p:cTn id="20" dur="250"/>
                                        <p:tgtEl>
                                          <p:spTgt spid="6"/>
                                        </p:tgtEl>
                                      </p:cBhvr>
                                    </p:animEffect>
                                    <p:anim calcmode="lin" valueType="num">
                                      <p:cBhvr>
                                        <p:cTn id="21" dur="250"/>
                                        <p:tgtEl>
                                          <p:spTgt spid="6"/>
                                        </p:tgtEl>
                                        <p:attrNameLst>
                                          <p:attrName>ppt_x</p:attrName>
                                        </p:attrNameLst>
                                      </p:cBhvr>
                                      <p:tavLst>
                                        <p:tav tm="0">
                                          <p:val>
                                            <p:strVal val="ppt_x"/>
                                          </p:val>
                                        </p:tav>
                                        <p:tav tm="100000">
                                          <p:val>
                                            <p:strVal val="ppt_x"/>
                                          </p:val>
                                        </p:tav>
                                      </p:tavLst>
                                    </p:anim>
                                    <p:anim calcmode="lin" valueType="num">
                                      <p:cBhvr>
                                        <p:cTn id="22" dur="250"/>
                                        <p:tgtEl>
                                          <p:spTgt spid="6"/>
                                        </p:tgtEl>
                                        <p:attrNameLst>
                                          <p:attrName>ppt_y</p:attrName>
                                        </p:attrNameLst>
                                      </p:cBhvr>
                                      <p:tavLst>
                                        <p:tav tm="0">
                                          <p:val>
                                            <p:strVal val="ppt_y"/>
                                          </p:val>
                                        </p:tav>
                                        <p:tav tm="100000">
                                          <p:val>
                                            <p:strVal val="ppt_y+.1"/>
                                          </p:val>
                                        </p:tav>
                                      </p:tavLst>
                                    </p:anim>
                                    <p:set>
                                      <p:cBhvr>
                                        <p:cTn id="23" dur="1" fill="hold">
                                          <p:stCondLst>
                                            <p:cond delay="249"/>
                                          </p:stCondLst>
                                        </p:cTn>
                                        <p:tgtEl>
                                          <p:spTgt spid="6"/>
                                        </p:tgtEl>
                                        <p:attrNameLst>
                                          <p:attrName>style.visibility</p:attrName>
                                        </p:attrNameLst>
                                      </p:cBhvr>
                                      <p:to>
                                        <p:strVal val="hidden"/>
                                      </p:to>
                                    </p:set>
                                  </p:childTnLst>
                                </p:cTn>
                              </p:par>
                            </p:childTnLst>
                          </p:cTn>
                        </p:par>
                        <p:par>
                          <p:cTn id="24" fill="hold">
                            <p:stCondLst>
                              <p:cond delay="250"/>
                            </p:stCondLst>
                            <p:childTnLst>
                              <p:par>
                                <p:cTn id="25" presetID="10" presetClass="entr" presetSubtype="0" fill="hold" nodeType="after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500"/>
                                        <p:tgtEl>
                                          <p:spTgt spid="3">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74400-2E78-4DDC-BCB0-801A24636C9A}"/>
              </a:ext>
            </a:extLst>
          </p:cNvPr>
          <p:cNvSpPr>
            <a:spLocks noGrp="1"/>
          </p:cNvSpPr>
          <p:nvPr>
            <p:ph type="title"/>
          </p:nvPr>
        </p:nvSpPr>
        <p:spPr/>
        <p:txBody>
          <a:bodyPr/>
          <a:lstStyle/>
          <a:p>
            <a:r>
              <a:rPr lang="en-US" dirty="0" err="1"/>
              <a:t>Bestand</a:t>
            </a:r>
            <a:endParaRPr lang="en-US" dirty="0"/>
          </a:p>
        </p:txBody>
      </p:sp>
      <p:sp>
        <p:nvSpPr>
          <p:cNvPr id="3" name="Content Placeholder 2">
            <a:extLst>
              <a:ext uri="{FF2B5EF4-FFF2-40B4-BE49-F238E27FC236}">
                <a16:creationId xmlns:a16="http://schemas.microsoft.com/office/drawing/2014/main" id="{71AD7504-0A30-4AC1-AC4F-B5D49A725A37}"/>
              </a:ext>
            </a:extLst>
          </p:cNvPr>
          <p:cNvSpPr>
            <a:spLocks noGrp="1"/>
          </p:cNvSpPr>
          <p:nvPr>
            <p:ph idx="1"/>
          </p:nvPr>
        </p:nvSpPr>
        <p:spPr/>
        <p:txBody>
          <a:bodyPr/>
          <a:lstStyle/>
          <a:p>
            <a:r>
              <a:rPr lang="en-US" dirty="0" err="1"/>
              <a:t>Heeft</a:t>
            </a:r>
            <a:r>
              <a:rPr lang="en-US" dirty="0"/>
              <a:t> </a:t>
            </a:r>
            <a:r>
              <a:rPr lang="en-US" dirty="0" err="1"/>
              <a:t>een</a:t>
            </a:r>
            <a:r>
              <a:rPr lang="en-US" dirty="0"/>
              <a:t> </a:t>
            </a:r>
            <a:r>
              <a:rPr lang="en-US" dirty="0" err="1"/>
              <a:t>aantal</a:t>
            </a:r>
            <a:r>
              <a:rPr lang="en-US" dirty="0"/>
              <a:t> </a:t>
            </a:r>
            <a:r>
              <a:rPr lang="en-US" dirty="0" err="1">
                <a:solidFill>
                  <a:srgbClr val="E00049"/>
                </a:solidFill>
              </a:rPr>
              <a:t>bestandskenmerken</a:t>
            </a:r>
            <a:endParaRPr lang="en-US" dirty="0">
              <a:solidFill>
                <a:srgbClr val="E00049"/>
              </a:solidFill>
            </a:endParaRPr>
          </a:p>
          <a:p>
            <a:pPr lvl="1"/>
            <a:r>
              <a:rPr lang="en-US" dirty="0" err="1"/>
              <a:t>Naam</a:t>
            </a:r>
            <a:endParaRPr lang="en-US" dirty="0"/>
          </a:p>
          <a:p>
            <a:pPr lvl="2"/>
            <a:r>
              <a:rPr lang="en-US" dirty="0" err="1"/>
              <a:t>Welke</a:t>
            </a:r>
            <a:r>
              <a:rPr lang="en-US" dirty="0"/>
              <a:t> </a:t>
            </a:r>
            <a:r>
              <a:rPr lang="en-US" dirty="0" err="1"/>
              <a:t>tekens</a:t>
            </a:r>
            <a:r>
              <a:rPr lang="en-US" dirty="0"/>
              <a:t>?</a:t>
            </a:r>
          </a:p>
          <a:p>
            <a:pPr lvl="2"/>
            <a:r>
              <a:rPr lang="en-US" dirty="0" err="1"/>
              <a:t>Hoofdlettergevoelig</a:t>
            </a:r>
            <a:r>
              <a:rPr lang="en-US" dirty="0"/>
              <a:t>?</a:t>
            </a:r>
          </a:p>
          <a:p>
            <a:pPr lvl="1"/>
            <a:r>
              <a:rPr lang="en-US" dirty="0" err="1"/>
              <a:t>Grootte</a:t>
            </a:r>
            <a:endParaRPr lang="en-US" dirty="0"/>
          </a:p>
          <a:p>
            <a:pPr lvl="1"/>
            <a:r>
              <a:rPr lang="en-US" dirty="0" err="1"/>
              <a:t>Toegangsrechten</a:t>
            </a:r>
            <a:endParaRPr lang="en-US" dirty="0"/>
          </a:p>
          <a:p>
            <a:pPr lvl="1"/>
            <a:r>
              <a:rPr lang="en-US" dirty="0" err="1"/>
              <a:t>Aangemaakt</a:t>
            </a:r>
            <a:r>
              <a:rPr lang="en-US" dirty="0"/>
              <a:t>/</a:t>
            </a:r>
            <a:r>
              <a:rPr lang="en-US" dirty="0" err="1"/>
              <a:t>aangepast</a:t>
            </a:r>
            <a:r>
              <a:rPr lang="en-US" dirty="0"/>
              <a:t>/…</a:t>
            </a:r>
          </a:p>
          <a:p>
            <a:pPr lvl="1"/>
            <a:r>
              <a:rPr lang="en-US" dirty="0"/>
              <a:t>…</a:t>
            </a:r>
          </a:p>
        </p:txBody>
      </p:sp>
    </p:spTree>
    <p:extLst>
      <p:ext uri="{BB962C8B-B14F-4D97-AF65-F5344CB8AC3E}">
        <p14:creationId xmlns:p14="http://schemas.microsoft.com/office/powerpoint/2010/main" val="5061099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29FB5-46DE-4190-8177-5B77EE7205AE}"/>
              </a:ext>
            </a:extLst>
          </p:cNvPr>
          <p:cNvSpPr>
            <a:spLocks noGrp="1"/>
          </p:cNvSpPr>
          <p:nvPr>
            <p:ph type="title"/>
          </p:nvPr>
        </p:nvSpPr>
        <p:spPr/>
        <p:txBody>
          <a:bodyPr/>
          <a:lstStyle/>
          <a:p>
            <a:r>
              <a:rPr lang="en-US" dirty="0"/>
              <a:t>NTFS Directories</a:t>
            </a:r>
          </a:p>
        </p:txBody>
      </p:sp>
      <p:sp>
        <p:nvSpPr>
          <p:cNvPr id="3" name="Content Placeholder 2">
            <a:extLst>
              <a:ext uri="{FF2B5EF4-FFF2-40B4-BE49-F238E27FC236}">
                <a16:creationId xmlns:a16="http://schemas.microsoft.com/office/drawing/2014/main" id="{841FB95B-34A2-4B6E-9EB2-DDA1782A27A2}"/>
              </a:ext>
            </a:extLst>
          </p:cNvPr>
          <p:cNvSpPr>
            <a:spLocks noGrp="1"/>
          </p:cNvSpPr>
          <p:nvPr>
            <p:ph idx="1"/>
          </p:nvPr>
        </p:nvSpPr>
        <p:spPr/>
        <p:txBody>
          <a:bodyPr/>
          <a:lstStyle/>
          <a:p>
            <a:r>
              <a:rPr lang="en-US" dirty="0"/>
              <a:t>Directory-</a:t>
            </a:r>
            <a:r>
              <a:rPr lang="en-US" dirty="0" err="1"/>
              <a:t>informatie</a:t>
            </a:r>
            <a:r>
              <a:rPr lang="en-US" dirty="0"/>
              <a:t> </a:t>
            </a:r>
            <a:r>
              <a:rPr lang="en-US" dirty="0" err="1"/>
              <a:t>wordt</a:t>
            </a:r>
            <a:r>
              <a:rPr lang="en-US" dirty="0"/>
              <a:t> </a:t>
            </a:r>
            <a:r>
              <a:rPr lang="en-US" dirty="0" err="1"/>
              <a:t>ook</a:t>
            </a:r>
            <a:r>
              <a:rPr lang="en-US" dirty="0"/>
              <a:t> in </a:t>
            </a:r>
            <a:r>
              <a:rPr lang="en-US" dirty="0" err="1"/>
              <a:t>een</a:t>
            </a:r>
            <a:r>
              <a:rPr lang="en-US" dirty="0"/>
              <a:t> MFT entry </a:t>
            </a:r>
            <a:r>
              <a:rPr lang="en-US" dirty="0" err="1"/>
              <a:t>bijgehouden</a:t>
            </a:r>
            <a:endParaRPr lang="en-US" dirty="0"/>
          </a:p>
          <a:p>
            <a:pPr lvl="1"/>
            <a:r>
              <a:rPr lang="en-US" dirty="0"/>
              <a:t>Grote directories </a:t>
            </a:r>
            <a:r>
              <a:rPr lang="en-US" dirty="0" err="1"/>
              <a:t>gebruiken</a:t>
            </a:r>
            <a:r>
              <a:rPr lang="en-US" dirty="0"/>
              <a:t> B-</a:t>
            </a:r>
            <a:r>
              <a:rPr lang="en-US" dirty="0" err="1"/>
              <a:t>bomen</a:t>
            </a:r>
            <a:r>
              <a:rPr lang="en-US" dirty="0"/>
              <a:t> om </a:t>
            </a:r>
            <a:r>
              <a:rPr lang="en-US" dirty="0" err="1"/>
              <a:t>gegevens</a:t>
            </a:r>
            <a:r>
              <a:rPr lang="en-US" dirty="0"/>
              <a:t> op </a:t>
            </a:r>
            <a:r>
              <a:rPr lang="en-US" dirty="0" err="1"/>
              <a:t>te</a:t>
            </a:r>
            <a:r>
              <a:rPr lang="en-US" dirty="0"/>
              <a:t> </a:t>
            </a:r>
            <a:r>
              <a:rPr lang="en-US" dirty="0" err="1"/>
              <a:t>slaan</a:t>
            </a:r>
            <a:endParaRPr lang="en-US" dirty="0"/>
          </a:p>
          <a:p>
            <a:pPr lvl="1"/>
            <a:endParaRPr lang="en-US" dirty="0"/>
          </a:p>
          <a:p>
            <a:r>
              <a:rPr lang="en-US" dirty="0"/>
              <a:t>Info van </a:t>
            </a:r>
            <a:r>
              <a:rPr lang="en-US" dirty="0" err="1"/>
              <a:t>kleine</a:t>
            </a:r>
            <a:r>
              <a:rPr lang="en-US" dirty="0"/>
              <a:t> directory zit </a:t>
            </a:r>
            <a:r>
              <a:rPr lang="en-US" dirty="0" err="1"/>
              <a:t>volledig</a:t>
            </a:r>
            <a:r>
              <a:rPr lang="en-US" dirty="0"/>
              <a:t> in MFT-entry</a:t>
            </a:r>
          </a:p>
        </p:txBody>
      </p:sp>
    </p:spTree>
    <p:extLst>
      <p:ext uri="{BB962C8B-B14F-4D97-AF65-F5344CB8AC3E}">
        <p14:creationId xmlns:p14="http://schemas.microsoft.com/office/powerpoint/2010/main" val="37062291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1B4AFD-EFCE-408C-898A-3027D044143B}"/>
              </a:ext>
            </a:extLst>
          </p:cNvPr>
          <p:cNvPicPr>
            <a:picLocks noChangeAspect="1"/>
          </p:cNvPicPr>
          <p:nvPr/>
        </p:nvPicPr>
        <p:blipFill>
          <a:blip r:embed="rId2"/>
          <a:stretch>
            <a:fillRect/>
          </a:stretch>
        </p:blipFill>
        <p:spPr>
          <a:xfrm>
            <a:off x="9101376" y="5463251"/>
            <a:ext cx="3090623" cy="1336874"/>
          </a:xfrm>
          <a:prstGeom prst="rect">
            <a:avLst/>
          </a:prstGeom>
        </p:spPr>
      </p:pic>
      <p:pic>
        <p:nvPicPr>
          <p:cNvPr id="7" name="Picture 6">
            <a:extLst>
              <a:ext uri="{FF2B5EF4-FFF2-40B4-BE49-F238E27FC236}">
                <a16:creationId xmlns:a16="http://schemas.microsoft.com/office/drawing/2014/main" id="{3A46B636-B49B-44F2-ABF9-8D70FC420E01}"/>
              </a:ext>
            </a:extLst>
          </p:cNvPr>
          <p:cNvPicPr>
            <a:picLocks noChangeAspect="1"/>
          </p:cNvPicPr>
          <p:nvPr/>
        </p:nvPicPr>
        <p:blipFill>
          <a:blip r:embed="rId3"/>
          <a:stretch>
            <a:fillRect/>
          </a:stretch>
        </p:blipFill>
        <p:spPr>
          <a:xfrm>
            <a:off x="4412573" y="2248255"/>
            <a:ext cx="5495356" cy="1776276"/>
          </a:xfrm>
          <a:prstGeom prst="rect">
            <a:avLst/>
          </a:prstGeom>
          <a:effectLst>
            <a:reflection blurRad="6350" stA="50000" endA="300" endPos="38500" dist="50800" dir="5400000" sy="-100000" algn="bl" rotWithShape="0"/>
          </a:effectLst>
        </p:spPr>
      </p:pic>
    </p:spTree>
    <p:extLst>
      <p:ext uri="{BB962C8B-B14F-4D97-AF65-F5344CB8AC3E}">
        <p14:creationId xmlns:p14="http://schemas.microsoft.com/office/powerpoint/2010/main" val="18326232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40BE9-62D3-4C33-B9FB-C4E5AB503736}"/>
              </a:ext>
            </a:extLst>
          </p:cNvPr>
          <p:cNvSpPr>
            <a:spLocks noGrp="1"/>
          </p:cNvSpPr>
          <p:nvPr>
            <p:ph type="title"/>
          </p:nvPr>
        </p:nvSpPr>
        <p:spPr/>
        <p:txBody>
          <a:bodyPr/>
          <a:lstStyle/>
          <a:p>
            <a:r>
              <a:rPr lang="en-US" dirty="0"/>
              <a:t>Ext2</a:t>
            </a:r>
          </a:p>
        </p:txBody>
      </p:sp>
      <p:sp>
        <p:nvSpPr>
          <p:cNvPr id="3" name="Content Placeholder 2">
            <a:extLst>
              <a:ext uri="{FF2B5EF4-FFF2-40B4-BE49-F238E27FC236}">
                <a16:creationId xmlns:a16="http://schemas.microsoft.com/office/drawing/2014/main" id="{328FB02D-229E-4641-B6D3-F615E2851044}"/>
              </a:ext>
            </a:extLst>
          </p:cNvPr>
          <p:cNvSpPr>
            <a:spLocks noGrp="1"/>
          </p:cNvSpPr>
          <p:nvPr>
            <p:ph idx="1"/>
          </p:nvPr>
        </p:nvSpPr>
        <p:spPr/>
        <p:txBody>
          <a:bodyPr/>
          <a:lstStyle/>
          <a:p>
            <a:r>
              <a:rPr lang="en-US" dirty="0" err="1"/>
              <a:t>Vier</a:t>
            </a:r>
            <a:r>
              <a:rPr lang="en-US" dirty="0"/>
              <a:t> </a:t>
            </a:r>
            <a:r>
              <a:rPr lang="en-US" dirty="0" err="1"/>
              <a:t>verschillende</a:t>
            </a:r>
            <a:r>
              <a:rPr lang="en-US" dirty="0"/>
              <a:t> types </a:t>
            </a:r>
            <a:r>
              <a:rPr lang="en-US" dirty="0" err="1"/>
              <a:t>blokken</a:t>
            </a:r>
            <a:endParaRPr lang="en-US" dirty="0"/>
          </a:p>
          <a:p>
            <a:pPr lvl="1"/>
            <a:r>
              <a:rPr lang="en-US" sz="2800" dirty="0" err="1"/>
              <a:t>Bootblock</a:t>
            </a:r>
            <a:endParaRPr lang="en-US" sz="2800" dirty="0"/>
          </a:p>
          <a:p>
            <a:pPr lvl="2"/>
            <a:r>
              <a:rPr lang="en-US" sz="2400" dirty="0"/>
              <a:t>Bootstrap code om het </a:t>
            </a:r>
            <a:r>
              <a:rPr lang="en-US" sz="2400" dirty="0" err="1"/>
              <a:t>besturingssysteem</a:t>
            </a:r>
            <a:r>
              <a:rPr lang="en-US" sz="2400" dirty="0"/>
              <a:t> </a:t>
            </a:r>
            <a:r>
              <a:rPr lang="en-US" sz="2400" dirty="0" err="1"/>
              <a:t>te</a:t>
            </a:r>
            <a:r>
              <a:rPr lang="en-US" sz="2400" dirty="0"/>
              <a:t> laden</a:t>
            </a:r>
          </a:p>
          <a:p>
            <a:pPr lvl="2"/>
            <a:r>
              <a:rPr lang="en-US" sz="2400" dirty="0"/>
              <a:t>Geen </a:t>
            </a:r>
            <a:r>
              <a:rPr lang="en-US" sz="2400" dirty="0" err="1"/>
              <a:t>specifieke</a:t>
            </a:r>
            <a:r>
              <a:rPr lang="en-US" sz="2400" dirty="0"/>
              <a:t> </a:t>
            </a:r>
            <a:r>
              <a:rPr lang="en-US" sz="2400" dirty="0" err="1"/>
              <a:t>functie</a:t>
            </a:r>
            <a:r>
              <a:rPr lang="en-US" sz="2400" dirty="0"/>
              <a:t> </a:t>
            </a:r>
            <a:r>
              <a:rPr lang="en-US" sz="2400" dirty="0" err="1"/>
              <a:t>voor</a:t>
            </a:r>
            <a:r>
              <a:rPr lang="en-US" sz="2400" dirty="0"/>
              <a:t> het </a:t>
            </a:r>
            <a:r>
              <a:rPr lang="en-US" sz="2400" dirty="0" err="1"/>
              <a:t>bestandssysteem</a:t>
            </a:r>
            <a:endParaRPr lang="en-US" sz="2400" dirty="0"/>
          </a:p>
        </p:txBody>
      </p:sp>
    </p:spTree>
    <p:extLst>
      <p:ext uri="{BB962C8B-B14F-4D97-AF65-F5344CB8AC3E}">
        <p14:creationId xmlns:p14="http://schemas.microsoft.com/office/powerpoint/2010/main" val="175539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40BE9-62D3-4C33-B9FB-C4E5AB503736}"/>
              </a:ext>
            </a:extLst>
          </p:cNvPr>
          <p:cNvSpPr>
            <a:spLocks noGrp="1"/>
          </p:cNvSpPr>
          <p:nvPr>
            <p:ph type="title"/>
          </p:nvPr>
        </p:nvSpPr>
        <p:spPr/>
        <p:txBody>
          <a:bodyPr/>
          <a:lstStyle/>
          <a:p>
            <a:r>
              <a:rPr lang="en-US" dirty="0"/>
              <a:t>Ext2</a:t>
            </a:r>
          </a:p>
        </p:txBody>
      </p:sp>
      <p:sp>
        <p:nvSpPr>
          <p:cNvPr id="3" name="Content Placeholder 2">
            <a:extLst>
              <a:ext uri="{FF2B5EF4-FFF2-40B4-BE49-F238E27FC236}">
                <a16:creationId xmlns:a16="http://schemas.microsoft.com/office/drawing/2014/main" id="{328FB02D-229E-4641-B6D3-F615E2851044}"/>
              </a:ext>
            </a:extLst>
          </p:cNvPr>
          <p:cNvSpPr>
            <a:spLocks noGrp="1"/>
          </p:cNvSpPr>
          <p:nvPr>
            <p:ph idx="1"/>
          </p:nvPr>
        </p:nvSpPr>
        <p:spPr/>
        <p:txBody>
          <a:bodyPr/>
          <a:lstStyle/>
          <a:p>
            <a:r>
              <a:rPr lang="en-US" dirty="0" err="1"/>
              <a:t>Vier</a:t>
            </a:r>
            <a:r>
              <a:rPr lang="en-US" dirty="0"/>
              <a:t> </a:t>
            </a:r>
            <a:r>
              <a:rPr lang="en-US" dirty="0" err="1"/>
              <a:t>verschillende</a:t>
            </a:r>
            <a:r>
              <a:rPr lang="en-US" dirty="0"/>
              <a:t> types </a:t>
            </a:r>
            <a:r>
              <a:rPr lang="en-US" dirty="0" err="1"/>
              <a:t>blokken</a:t>
            </a:r>
            <a:endParaRPr lang="en-US" dirty="0"/>
          </a:p>
          <a:p>
            <a:pPr lvl="1"/>
            <a:r>
              <a:rPr lang="en-US" sz="2800" dirty="0" err="1"/>
              <a:t>Bootblock</a:t>
            </a:r>
            <a:endParaRPr lang="en-US" sz="2800" dirty="0"/>
          </a:p>
          <a:p>
            <a:pPr lvl="1"/>
            <a:r>
              <a:rPr lang="en-US" sz="2800" dirty="0"/>
              <a:t>Superblock</a:t>
            </a:r>
          </a:p>
          <a:p>
            <a:pPr lvl="2"/>
            <a:r>
              <a:rPr lang="en-US" sz="2400" dirty="0" err="1"/>
              <a:t>Bevat</a:t>
            </a:r>
            <a:r>
              <a:rPr lang="en-US" sz="2400" dirty="0"/>
              <a:t> </a:t>
            </a:r>
            <a:r>
              <a:rPr lang="en-US" sz="2400" dirty="0" err="1"/>
              <a:t>globale</a:t>
            </a:r>
            <a:r>
              <a:rPr lang="en-US" sz="2400" dirty="0"/>
              <a:t> </a:t>
            </a:r>
            <a:r>
              <a:rPr lang="en-US" sz="2400" dirty="0" err="1"/>
              <a:t>gegevens</a:t>
            </a:r>
            <a:r>
              <a:rPr lang="en-US" sz="2400" dirty="0"/>
              <a:t> </a:t>
            </a:r>
            <a:r>
              <a:rPr lang="en-US" sz="2400" dirty="0" err="1"/>
              <a:t>en</a:t>
            </a:r>
            <a:r>
              <a:rPr lang="en-US" sz="2400" dirty="0"/>
              <a:t> </a:t>
            </a:r>
            <a:r>
              <a:rPr lang="en-US" sz="2400" dirty="0" err="1"/>
              <a:t>instellingen</a:t>
            </a:r>
            <a:endParaRPr lang="en-US" sz="2400" dirty="0"/>
          </a:p>
          <a:p>
            <a:pPr lvl="2"/>
            <a:r>
              <a:rPr lang="en-US" sz="2400" dirty="0"/>
              <a:t>Block size, #free </a:t>
            </a:r>
            <a:r>
              <a:rPr lang="en-US" sz="2400" dirty="0" err="1"/>
              <a:t>inodes</a:t>
            </a:r>
            <a:r>
              <a:rPr lang="en-US" sz="2400" dirty="0"/>
              <a:t>, first free </a:t>
            </a:r>
            <a:r>
              <a:rPr lang="en-US" sz="2400" dirty="0" err="1"/>
              <a:t>indode</a:t>
            </a:r>
            <a:r>
              <a:rPr lang="en-US" sz="2400" dirty="0"/>
              <a:t>, …</a:t>
            </a:r>
          </a:p>
        </p:txBody>
      </p:sp>
    </p:spTree>
    <p:extLst>
      <p:ext uri="{BB962C8B-B14F-4D97-AF65-F5344CB8AC3E}">
        <p14:creationId xmlns:p14="http://schemas.microsoft.com/office/powerpoint/2010/main" val="274018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500"/>
                                        <p:tgtEl>
                                          <p:spTgt spid="3">
                                            <p:txEl>
                                              <p:pRg st="3" end="3"/>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40BE9-62D3-4C33-B9FB-C4E5AB503736}"/>
              </a:ext>
            </a:extLst>
          </p:cNvPr>
          <p:cNvSpPr>
            <a:spLocks noGrp="1"/>
          </p:cNvSpPr>
          <p:nvPr>
            <p:ph type="title"/>
          </p:nvPr>
        </p:nvSpPr>
        <p:spPr/>
        <p:txBody>
          <a:bodyPr/>
          <a:lstStyle/>
          <a:p>
            <a:r>
              <a:rPr lang="en-US" dirty="0"/>
              <a:t>Ext2</a:t>
            </a:r>
          </a:p>
        </p:txBody>
      </p:sp>
      <p:sp>
        <p:nvSpPr>
          <p:cNvPr id="3" name="Content Placeholder 2">
            <a:extLst>
              <a:ext uri="{FF2B5EF4-FFF2-40B4-BE49-F238E27FC236}">
                <a16:creationId xmlns:a16="http://schemas.microsoft.com/office/drawing/2014/main" id="{328FB02D-229E-4641-B6D3-F615E2851044}"/>
              </a:ext>
            </a:extLst>
          </p:cNvPr>
          <p:cNvSpPr>
            <a:spLocks noGrp="1"/>
          </p:cNvSpPr>
          <p:nvPr>
            <p:ph idx="1"/>
          </p:nvPr>
        </p:nvSpPr>
        <p:spPr/>
        <p:txBody>
          <a:bodyPr/>
          <a:lstStyle/>
          <a:p>
            <a:r>
              <a:rPr lang="en-US" dirty="0" err="1"/>
              <a:t>Vier</a:t>
            </a:r>
            <a:r>
              <a:rPr lang="en-US" dirty="0"/>
              <a:t> </a:t>
            </a:r>
            <a:r>
              <a:rPr lang="en-US" dirty="0" err="1"/>
              <a:t>verschillende</a:t>
            </a:r>
            <a:r>
              <a:rPr lang="en-US" dirty="0"/>
              <a:t> types </a:t>
            </a:r>
            <a:r>
              <a:rPr lang="en-US" dirty="0" err="1"/>
              <a:t>blokken</a:t>
            </a:r>
            <a:endParaRPr lang="en-US" dirty="0"/>
          </a:p>
          <a:p>
            <a:pPr lvl="1"/>
            <a:r>
              <a:rPr lang="en-US" sz="2800" dirty="0" err="1"/>
              <a:t>Bootblock</a:t>
            </a:r>
            <a:endParaRPr lang="en-US" sz="2800" dirty="0"/>
          </a:p>
          <a:p>
            <a:pPr lvl="1"/>
            <a:r>
              <a:rPr lang="en-US" sz="2800" dirty="0"/>
              <a:t>Superblock</a:t>
            </a:r>
          </a:p>
          <a:p>
            <a:pPr lvl="1"/>
            <a:r>
              <a:rPr lang="en-US" sz="2800" dirty="0" err="1"/>
              <a:t>Inodeblokken</a:t>
            </a:r>
            <a:endParaRPr lang="en-US" sz="2800" dirty="0"/>
          </a:p>
          <a:p>
            <a:pPr lvl="2"/>
            <a:r>
              <a:rPr lang="en-US" sz="2400" dirty="0" err="1">
                <a:solidFill>
                  <a:srgbClr val="FF0000"/>
                </a:solidFill>
              </a:rPr>
              <a:t>Inode</a:t>
            </a:r>
            <a:r>
              <a:rPr lang="en-US" sz="2400" dirty="0"/>
              <a:t> is </a:t>
            </a:r>
            <a:r>
              <a:rPr lang="en-US" sz="2400" dirty="0" err="1"/>
              <a:t>gegevensstructuur</a:t>
            </a:r>
            <a:r>
              <a:rPr lang="en-US" sz="2400" dirty="0"/>
              <a:t> die met </a:t>
            </a:r>
            <a:r>
              <a:rPr lang="en-US" sz="2400" dirty="0" err="1"/>
              <a:t>een</a:t>
            </a:r>
            <a:r>
              <a:rPr lang="en-US" sz="2400" dirty="0"/>
              <a:t> </a:t>
            </a:r>
            <a:r>
              <a:rPr lang="en-US" sz="2400" dirty="0" err="1"/>
              <a:t>bestand</a:t>
            </a:r>
            <a:r>
              <a:rPr lang="en-US" sz="2400" dirty="0"/>
              <a:t> </a:t>
            </a:r>
            <a:r>
              <a:rPr lang="en-US" sz="2400" dirty="0" err="1"/>
              <a:t>geassocieerd</a:t>
            </a:r>
            <a:r>
              <a:rPr lang="en-US" sz="2400" dirty="0"/>
              <a:t> </a:t>
            </a:r>
            <a:r>
              <a:rPr lang="en-US" sz="2400" dirty="0" err="1"/>
              <a:t>wordt</a:t>
            </a:r>
            <a:endParaRPr lang="en-US" sz="2400" dirty="0"/>
          </a:p>
          <a:p>
            <a:pPr lvl="2"/>
            <a:r>
              <a:rPr lang="en-US" sz="2400" dirty="0" err="1"/>
              <a:t>Bevat</a:t>
            </a:r>
            <a:r>
              <a:rPr lang="en-US" sz="2400" dirty="0"/>
              <a:t> metadata </a:t>
            </a:r>
            <a:r>
              <a:rPr lang="en-US" sz="2400" dirty="0" err="1"/>
              <a:t>en</a:t>
            </a:r>
            <a:r>
              <a:rPr lang="en-US" sz="2400" dirty="0"/>
              <a:t> links </a:t>
            </a:r>
            <a:r>
              <a:rPr lang="en-US" sz="2400" dirty="0" err="1"/>
              <a:t>naar</a:t>
            </a:r>
            <a:r>
              <a:rPr lang="en-US" sz="2400" dirty="0"/>
              <a:t> </a:t>
            </a:r>
            <a:r>
              <a:rPr lang="en-US" sz="2400" dirty="0" err="1"/>
              <a:t>datablokken</a:t>
            </a:r>
            <a:endParaRPr lang="en-US" sz="2400" dirty="0"/>
          </a:p>
        </p:txBody>
      </p:sp>
    </p:spTree>
    <p:extLst>
      <p:ext uri="{BB962C8B-B14F-4D97-AF65-F5344CB8AC3E}">
        <p14:creationId xmlns:p14="http://schemas.microsoft.com/office/powerpoint/2010/main" val="404298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fade">
                                      <p:cBhvr>
                                        <p:cTn id="11" dur="500"/>
                                        <p:tgtEl>
                                          <p:spTgt spid="3">
                                            <p:txEl>
                                              <p:pRg st="4" end="4"/>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40BE9-62D3-4C33-B9FB-C4E5AB503736}"/>
              </a:ext>
            </a:extLst>
          </p:cNvPr>
          <p:cNvSpPr>
            <a:spLocks noGrp="1"/>
          </p:cNvSpPr>
          <p:nvPr>
            <p:ph type="title"/>
          </p:nvPr>
        </p:nvSpPr>
        <p:spPr/>
        <p:txBody>
          <a:bodyPr/>
          <a:lstStyle/>
          <a:p>
            <a:r>
              <a:rPr lang="en-US" dirty="0"/>
              <a:t>Ext2</a:t>
            </a:r>
          </a:p>
        </p:txBody>
      </p:sp>
      <p:sp>
        <p:nvSpPr>
          <p:cNvPr id="3" name="Content Placeholder 2">
            <a:extLst>
              <a:ext uri="{FF2B5EF4-FFF2-40B4-BE49-F238E27FC236}">
                <a16:creationId xmlns:a16="http://schemas.microsoft.com/office/drawing/2014/main" id="{328FB02D-229E-4641-B6D3-F615E2851044}"/>
              </a:ext>
            </a:extLst>
          </p:cNvPr>
          <p:cNvSpPr>
            <a:spLocks noGrp="1"/>
          </p:cNvSpPr>
          <p:nvPr>
            <p:ph idx="1"/>
          </p:nvPr>
        </p:nvSpPr>
        <p:spPr/>
        <p:txBody>
          <a:bodyPr/>
          <a:lstStyle/>
          <a:p>
            <a:r>
              <a:rPr lang="en-US" dirty="0" err="1"/>
              <a:t>Vier</a:t>
            </a:r>
            <a:r>
              <a:rPr lang="en-US" dirty="0"/>
              <a:t> </a:t>
            </a:r>
            <a:r>
              <a:rPr lang="en-US" dirty="0" err="1"/>
              <a:t>verschillende</a:t>
            </a:r>
            <a:r>
              <a:rPr lang="en-US" dirty="0"/>
              <a:t> types </a:t>
            </a:r>
            <a:r>
              <a:rPr lang="en-US" dirty="0" err="1"/>
              <a:t>blokken</a:t>
            </a:r>
            <a:endParaRPr lang="en-US" dirty="0"/>
          </a:p>
          <a:p>
            <a:pPr lvl="1"/>
            <a:r>
              <a:rPr lang="en-US" sz="2800" dirty="0" err="1"/>
              <a:t>Bootblock</a:t>
            </a:r>
            <a:endParaRPr lang="en-US" sz="2800" dirty="0"/>
          </a:p>
          <a:p>
            <a:pPr lvl="1"/>
            <a:r>
              <a:rPr lang="en-US" sz="2800" dirty="0"/>
              <a:t>Superblock</a:t>
            </a:r>
          </a:p>
          <a:p>
            <a:pPr lvl="1"/>
            <a:r>
              <a:rPr lang="en-US" sz="2800" dirty="0" err="1"/>
              <a:t>Inodeblokken</a:t>
            </a:r>
            <a:endParaRPr lang="en-US" sz="2800" dirty="0"/>
          </a:p>
          <a:p>
            <a:pPr lvl="1"/>
            <a:r>
              <a:rPr lang="en-US" sz="2800" dirty="0" err="1"/>
              <a:t>Datablokken</a:t>
            </a:r>
            <a:endParaRPr lang="en-US" sz="2800" dirty="0"/>
          </a:p>
          <a:p>
            <a:pPr lvl="2"/>
            <a:endParaRPr lang="en-US" sz="2400" dirty="0"/>
          </a:p>
        </p:txBody>
      </p:sp>
    </p:spTree>
    <p:extLst>
      <p:ext uri="{BB962C8B-B14F-4D97-AF65-F5344CB8AC3E}">
        <p14:creationId xmlns:p14="http://schemas.microsoft.com/office/powerpoint/2010/main" val="147236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1E641C-DA02-4FF3-B17C-4A4CFE174056}"/>
              </a:ext>
            </a:extLst>
          </p:cNvPr>
          <p:cNvSpPr>
            <a:spLocks noGrp="1"/>
          </p:cNvSpPr>
          <p:nvPr>
            <p:ph idx="1"/>
          </p:nvPr>
        </p:nvSpPr>
        <p:spPr>
          <a:xfrm>
            <a:off x="1876777" y="268111"/>
            <a:ext cx="10010423" cy="6434140"/>
          </a:xfrm>
        </p:spPr>
        <p:txBody>
          <a:bodyPr/>
          <a:lstStyle/>
          <a:p>
            <a:pPr marL="0" indent="0">
              <a:lnSpc>
                <a:spcPct val="100000"/>
              </a:lnSpc>
              <a:buNone/>
            </a:pPr>
            <a:r>
              <a:rPr lang="en-US" sz="1800" dirty="0">
                <a:solidFill>
                  <a:schemeClr val="accent1">
                    <a:lumMod val="75000"/>
                  </a:schemeClr>
                </a:solidFill>
                <a:latin typeface="Consolas" panose="020B0609020204030204" pitchFamily="49" charset="0"/>
              </a:rPr>
              <a:t>struct</a:t>
            </a:r>
            <a:r>
              <a:rPr lang="en-US" sz="1800" dirty="0">
                <a:solidFill>
                  <a:schemeClr val="tx1"/>
                </a:solidFill>
                <a:latin typeface="Consolas" panose="020B0609020204030204" pitchFamily="49" charset="0"/>
              </a:rPr>
              <a:t> ext2_inode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short </a:t>
            </a:r>
            <a:r>
              <a:rPr lang="en-US" sz="1800" dirty="0" err="1">
                <a:solidFill>
                  <a:schemeClr val="tx1"/>
                </a:solidFill>
                <a:latin typeface="Consolas" panose="020B0609020204030204" pitchFamily="49" charset="0"/>
              </a:rPr>
              <a:t>i_mode</a:t>
            </a:r>
            <a:r>
              <a:rPr lang="en-US" sz="1800" dirty="0">
                <a:solidFill>
                  <a:schemeClr val="tx1"/>
                </a:solidFill>
                <a:latin typeface="Consolas" panose="020B0609020204030204" pitchFamily="49" charset="0"/>
              </a:rPr>
              <a:t>; </a:t>
            </a:r>
            <a:r>
              <a:rPr lang="en-US" sz="1800" dirty="0">
                <a:solidFill>
                  <a:schemeClr val="accent6">
                    <a:lumMod val="50000"/>
                  </a:schemeClr>
                </a:solidFill>
                <a:latin typeface="Consolas" panose="020B0609020204030204" pitchFamily="49" charset="0"/>
              </a:rPr>
              <a:t>/* File mode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short </a:t>
            </a:r>
            <a:r>
              <a:rPr lang="en-US" sz="1800" dirty="0" err="1">
                <a:solidFill>
                  <a:schemeClr val="tx1"/>
                </a:solidFill>
                <a:latin typeface="Consolas" panose="020B0609020204030204" pitchFamily="49" charset="0"/>
              </a:rPr>
              <a:t>i_uid</a:t>
            </a:r>
            <a:r>
              <a:rPr lang="en-US" sz="1800" dirty="0">
                <a:solidFill>
                  <a:schemeClr val="tx1"/>
                </a:solidFill>
                <a:latin typeface="Consolas" panose="020B0609020204030204" pitchFamily="49" charset="0"/>
              </a:rPr>
              <a:t>; </a:t>
            </a:r>
            <a:r>
              <a:rPr lang="en-US" sz="1800" dirty="0">
                <a:solidFill>
                  <a:schemeClr val="accent6">
                    <a:lumMod val="50000"/>
                  </a:schemeClr>
                </a:solidFill>
                <a:latin typeface="Consolas" panose="020B0609020204030204" pitchFamily="49" charset="0"/>
              </a:rPr>
              <a:t>/* Owner </a:t>
            </a:r>
            <a:r>
              <a:rPr lang="en-US" sz="1800" dirty="0" err="1">
                <a:solidFill>
                  <a:schemeClr val="accent6">
                    <a:lumMod val="50000"/>
                  </a:schemeClr>
                </a:solidFill>
                <a:latin typeface="Consolas" panose="020B0609020204030204" pitchFamily="49" charset="0"/>
              </a:rPr>
              <a:t>Uid</a:t>
            </a:r>
            <a:r>
              <a:rPr lang="en-US" sz="1800" dirty="0">
                <a:solidFill>
                  <a:schemeClr val="accent6">
                    <a:lumMod val="50000"/>
                  </a:schemeClr>
                </a:solidFill>
                <a:latin typeface="Consolas" panose="020B0609020204030204" pitchFamily="49" charset="0"/>
              </a:rPr>
              <a:t>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long </a:t>
            </a:r>
            <a:r>
              <a:rPr lang="en-US" sz="1800" dirty="0" err="1">
                <a:solidFill>
                  <a:schemeClr val="tx1"/>
                </a:solidFill>
                <a:latin typeface="Consolas" panose="020B0609020204030204" pitchFamily="49" charset="0"/>
              </a:rPr>
              <a:t>i_size</a:t>
            </a:r>
            <a:r>
              <a:rPr lang="en-US" sz="1800" dirty="0">
                <a:solidFill>
                  <a:schemeClr val="tx1"/>
                </a:solidFill>
                <a:latin typeface="Consolas" panose="020B0609020204030204" pitchFamily="49" charset="0"/>
              </a:rPr>
              <a:t>; </a:t>
            </a:r>
            <a:r>
              <a:rPr lang="en-US" sz="1800" dirty="0">
                <a:solidFill>
                  <a:schemeClr val="accent6">
                    <a:lumMod val="50000"/>
                  </a:schemeClr>
                </a:solidFill>
                <a:latin typeface="Consolas" panose="020B0609020204030204" pitchFamily="49" charset="0"/>
              </a:rPr>
              <a:t>/* Size in bytes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long </a:t>
            </a:r>
            <a:r>
              <a:rPr lang="en-US" sz="1800" dirty="0" err="1">
                <a:solidFill>
                  <a:schemeClr val="tx1"/>
                </a:solidFill>
                <a:latin typeface="Consolas" panose="020B0609020204030204" pitchFamily="49" charset="0"/>
              </a:rPr>
              <a:t>i_atime</a:t>
            </a:r>
            <a:r>
              <a:rPr lang="en-US" sz="1800" dirty="0">
                <a:solidFill>
                  <a:schemeClr val="tx1"/>
                </a:solidFill>
                <a:latin typeface="Consolas" panose="020B0609020204030204" pitchFamily="49" charset="0"/>
              </a:rPr>
              <a:t>; </a:t>
            </a:r>
            <a:r>
              <a:rPr lang="en-US" sz="1800" dirty="0">
                <a:solidFill>
                  <a:schemeClr val="accent6">
                    <a:lumMod val="50000"/>
                  </a:schemeClr>
                </a:solidFill>
                <a:latin typeface="Consolas" panose="020B0609020204030204" pitchFamily="49" charset="0"/>
              </a:rPr>
              <a:t>/* Access time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long </a:t>
            </a:r>
            <a:r>
              <a:rPr lang="en-US" sz="1800" dirty="0" err="1">
                <a:solidFill>
                  <a:schemeClr val="tx1"/>
                </a:solidFill>
                <a:latin typeface="Consolas" panose="020B0609020204030204" pitchFamily="49" charset="0"/>
              </a:rPr>
              <a:t>i_ctime</a:t>
            </a:r>
            <a:r>
              <a:rPr lang="en-US" sz="1800" dirty="0">
                <a:solidFill>
                  <a:schemeClr val="tx1"/>
                </a:solidFill>
                <a:latin typeface="Consolas" panose="020B0609020204030204" pitchFamily="49" charset="0"/>
              </a:rPr>
              <a:t>; </a:t>
            </a:r>
            <a:r>
              <a:rPr lang="en-US" sz="1800" dirty="0">
                <a:solidFill>
                  <a:schemeClr val="accent6">
                    <a:lumMod val="50000"/>
                  </a:schemeClr>
                </a:solidFill>
                <a:latin typeface="Consolas" panose="020B0609020204030204" pitchFamily="49" charset="0"/>
              </a:rPr>
              <a:t>/* Creation time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long </a:t>
            </a:r>
            <a:r>
              <a:rPr lang="en-US" sz="1800" dirty="0" err="1">
                <a:solidFill>
                  <a:schemeClr val="tx1"/>
                </a:solidFill>
                <a:latin typeface="Consolas" panose="020B0609020204030204" pitchFamily="49" charset="0"/>
              </a:rPr>
              <a:t>i_mtime</a:t>
            </a:r>
            <a:r>
              <a:rPr lang="en-US" sz="1800" dirty="0">
                <a:solidFill>
                  <a:schemeClr val="tx1"/>
                </a:solidFill>
                <a:latin typeface="Consolas" panose="020B0609020204030204" pitchFamily="49" charset="0"/>
              </a:rPr>
              <a:t>; </a:t>
            </a:r>
            <a:r>
              <a:rPr lang="en-US" sz="1800" dirty="0">
                <a:solidFill>
                  <a:schemeClr val="accent6">
                    <a:lumMod val="50000"/>
                  </a:schemeClr>
                </a:solidFill>
                <a:latin typeface="Consolas" panose="020B0609020204030204" pitchFamily="49" charset="0"/>
              </a:rPr>
              <a:t>/* Modification time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long </a:t>
            </a:r>
            <a:r>
              <a:rPr lang="en-US" sz="1800" dirty="0" err="1">
                <a:solidFill>
                  <a:schemeClr val="tx1"/>
                </a:solidFill>
                <a:latin typeface="Consolas" panose="020B0609020204030204" pitchFamily="49" charset="0"/>
              </a:rPr>
              <a:t>i_dtime</a:t>
            </a:r>
            <a:r>
              <a:rPr lang="en-US" sz="1800" dirty="0">
                <a:solidFill>
                  <a:schemeClr val="tx1"/>
                </a:solidFill>
                <a:latin typeface="Consolas" panose="020B0609020204030204" pitchFamily="49" charset="0"/>
              </a:rPr>
              <a:t>; </a:t>
            </a:r>
            <a:r>
              <a:rPr lang="en-US" sz="1800" dirty="0">
                <a:solidFill>
                  <a:schemeClr val="accent6">
                    <a:lumMod val="50000"/>
                  </a:schemeClr>
                </a:solidFill>
                <a:latin typeface="Consolas" panose="020B0609020204030204" pitchFamily="49" charset="0"/>
              </a:rPr>
              <a:t>/* Deletion Time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short </a:t>
            </a:r>
            <a:r>
              <a:rPr lang="en-US" sz="1800" dirty="0" err="1">
                <a:solidFill>
                  <a:schemeClr val="tx1"/>
                </a:solidFill>
                <a:latin typeface="Consolas" panose="020B0609020204030204" pitchFamily="49" charset="0"/>
              </a:rPr>
              <a:t>i_gid</a:t>
            </a:r>
            <a:r>
              <a:rPr lang="en-US" sz="1800" dirty="0">
                <a:solidFill>
                  <a:schemeClr val="tx1"/>
                </a:solidFill>
                <a:latin typeface="Consolas" panose="020B0609020204030204" pitchFamily="49" charset="0"/>
              </a:rPr>
              <a:t>; </a:t>
            </a:r>
            <a:r>
              <a:rPr lang="en-US" sz="1800" dirty="0">
                <a:solidFill>
                  <a:schemeClr val="accent6">
                    <a:lumMod val="50000"/>
                  </a:schemeClr>
                </a:solidFill>
                <a:latin typeface="Consolas" panose="020B0609020204030204" pitchFamily="49" charset="0"/>
              </a:rPr>
              <a:t>/* Group Id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short </a:t>
            </a:r>
            <a:r>
              <a:rPr lang="en-US" sz="1800" dirty="0" err="1">
                <a:solidFill>
                  <a:schemeClr val="tx1"/>
                </a:solidFill>
                <a:latin typeface="Consolas" panose="020B0609020204030204" pitchFamily="49" charset="0"/>
              </a:rPr>
              <a:t>i_links_count</a:t>
            </a:r>
            <a:r>
              <a:rPr lang="en-US" sz="1800" dirty="0">
                <a:solidFill>
                  <a:schemeClr val="tx1"/>
                </a:solidFill>
                <a:latin typeface="Consolas" panose="020B0609020204030204" pitchFamily="49" charset="0"/>
              </a:rPr>
              <a:t>; </a:t>
            </a:r>
            <a:r>
              <a:rPr lang="en-US" sz="1800" dirty="0">
                <a:solidFill>
                  <a:schemeClr val="accent6">
                    <a:lumMod val="50000"/>
                  </a:schemeClr>
                </a:solidFill>
                <a:latin typeface="Consolas" panose="020B0609020204030204" pitchFamily="49" charset="0"/>
              </a:rPr>
              <a:t>/* Links count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long </a:t>
            </a:r>
            <a:r>
              <a:rPr lang="en-US" sz="1800" dirty="0" err="1">
                <a:solidFill>
                  <a:schemeClr val="tx1"/>
                </a:solidFill>
                <a:latin typeface="Consolas" panose="020B0609020204030204" pitchFamily="49" charset="0"/>
              </a:rPr>
              <a:t>i_blocks</a:t>
            </a:r>
            <a:r>
              <a:rPr lang="en-US" sz="1800" dirty="0">
                <a:solidFill>
                  <a:schemeClr val="tx1"/>
                </a:solidFill>
                <a:latin typeface="Consolas" panose="020B0609020204030204" pitchFamily="49" charset="0"/>
              </a:rPr>
              <a:t>; </a:t>
            </a:r>
            <a:r>
              <a:rPr lang="en-US" sz="1800" dirty="0">
                <a:solidFill>
                  <a:schemeClr val="accent6">
                    <a:lumMod val="50000"/>
                  </a:schemeClr>
                </a:solidFill>
                <a:latin typeface="Consolas" panose="020B0609020204030204" pitchFamily="49" charset="0"/>
              </a:rPr>
              <a:t>/* Blocks count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long </a:t>
            </a:r>
            <a:r>
              <a:rPr lang="en-US" sz="1800" dirty="0" err="1">
                <a:solidFill>
                  <a:schemeClr val="tx1"/>
                </a:solidFill>
                <a:latin typeface="Consolas" panose="020B0609020204030204" pitchFamily="49" charset="0"/>
              </a:rPr>
              <a:t>i_flags</a:t>
            </a:r>
            <a:r>
              <a:rPr lang="en-US" sz="1800" dirty="0">
                <a:solidFill>
                  <a:schemeClr val="tx1"/>
                </a:solidFill>
                <a:latin typeface="Consolas" panose="020B0609020204030204" pitchFamily="49" charset="0"/>
              </a:rPr>
              <a:t>; </a:t>
            </a:r>
            <a:r>
              <a:rPr lang="en-US" sz="1800" dirty="0">
                <a:solidFill>
                  <a:schemeClr val="accent6">
                    <a:lumMod val="50000"/>
                  </a:schemeClr>
                </a:solidFill>
                <a:latin typeface="Consolas" panose="020B0609020204030204" pitchFamily="49" charset="0"/>
              </a:rPr>
              <a:t>/* File flags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long </a:t>
            </a:r>
            <a:r>
              <a:rPr lang="en-US" sz="1800" dirty="0">
                <a:solidFill>
                  <a:schemeClr val="tx1"/>
                </a:solidFill>
                <a:latin typeface="Consolas" panose="020B0609020204030204" pitchFamily="49" charset="0"/>
              </a:rPr>
              <a:t>i_reserved1;</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long </a:t>
            </a:r>
            <a:r>
              <a:rPr lang="en-US" sz="1800" dirty="0" err="1">
                <a:solidFill>
                  <a:schemeClr val="tx1"/>
                </a:solidFill>
                <a:latin typeface="Consolas" panose="020B0609020204030204" pitchFamily="49" charset="0"/>
              </a:rPr>
              <a:t>i_block</a:t>
            </a:r>
            <a:r>
              <a:rPr lang="en-US" sz="1800" dirty="0">
                <a:solidFill>
                  <a:schemeClr val="tx1"/>
                </a:solidFill>
                <a:latin typeface="Consolas" panose="020B0609020204030204" pitchFamily="49" charset="0"/>
              </a:rPr>
              <a:t>[EXT2_N_BLOCKS]; </a:t>
            </a:r>
            <a:r>
              <a:rPr lang="en-US" sz="1800" dirty="0">
                <a:solidFill>
                  <a:schemeClr val="accent6">
                    <a:lumMod val="50000"/>
                  </a:schemeClr>
                </a:solidFill>
                <a:latin typeface="Consolas" panose="020B0609020204030204" pitchFamily="49" charset="0"/>
              </a:rPr>
              <a:t>/* Pointers to blocks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long </a:t>
            </a:r>
            <a:r>
              <a:rPr lang="en-US" sz="1800" dirty="0" err="1">
                <a:solidFill>
                  <a:schemeClr val="tx1"/>
                </a:solidFill>
                <a:latin typeface="Consolas" panose="020B0609020204030204" pitchFamily="49" charset="0"/>
              </a:rPr>
              <a:t>i_version</a:t>
            </a:r>
            <a:r>
              <a:rPr lang="en-US" sz="1800" dirty="0">
                <a:solidFill>
                  <a:schemeClr val="tx1"/>
                </a:solidFill>
                <a:latin typeface="Consolas" panose="020B0609020204030204" pitchFamily="49" charset="0"/>
              </a:rPr>
              <a:t>; </a:t>
            </a:r>
            <a:r>
              <a:rPr lang="en-US" sz="1800" dirty="0">
                <a:solidFill>
                  <a:schemeClr val="accent6">
                    <a:lumMod val="50000"/>
                  </a:schemeClr>
                </a:solidFill>
                <a:latin typeface="Consolas" panose="020B0609020204030204" pitchFamily="49" charset="0"/>
              </a:rPr>
              <a:t>/* File version (for NFS)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long </a:t>
            </a:r>
            <a:r>
              <a:rPr lang="en-US" sz="1800" dirty="0" err="1">
                <a:solidFill>
                  <a:schemeClr val="tx1"/>
                </a:solidFill>
                <a:latin typeface="Consolas" panose="020B0609020204030204" pitchFamily="49" charset="0"/>
              </a:rPr>
              <a:t>i_file_acl</a:t>
            </a:r>
            <a:r>
              <a:rPr lang="en-US" sz="1800" dirty="0">
                <a:solidFill>
                  <a:schemeClr val="tx1"/>
                </a:solidFill>
                <a:latin typeface="Consolas" panose="020B0609020204030204" pitchFamily="49" charset="0"/>
              </a:rPr>
              <a:t>; </a:t>
            </a:r>
            <a:r>
              <a:rPr lang="en-US" sz="1800" dirty="0">
                <a:solidFill>
                  <a:schemeClr val="accent6">
                    <a:lumMod val="50000"/>
                  </a:schemeClr>
                </a:solidFill>
                <a:latin typeface="Consolas" panose="020B0609020204030204" pitchFamily="49" charset="0"/>
              </a:rPr>
              <a:t>/* File ACL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long </a:t>
            </a:r>
            <a:r>
              <a:rPr lang="en-US" sz="1800" dirty="0" err="1">
                <a:solidFill>
                  <a:schemeClr val="tx1"/>
                </a:solidFill>
                <a:latin typeface="Consolas" panose="020B0609020204030204" pitchFamily="49" charset="0"/>
              </a:rPr>
              <a:t>i_dir_acl</a:t>
            </a:r>
            <a:r>
              <a:rPr lang="en-US" sz="1800" dirty="0">
                <a:solidFill>
                  <a:schemeClr val="tx1"/>
                </a:solidFill>
                <a:latin typeface="Consolas" panose="020B0609020204030204" pitchFamily="49" charset="0"/>
              </a:rPr>
              <a:t>; </a:t>
            </a:r>
            <a:r>
              <a:rPr lang="en-US" sz="1800" dirty="0">
                <a:solidFill>
                  <a:schemeClr val="accent6">
                    <a:lumMod val="50000"/>
                  </a:schemeClr>
                </a:solidFill>
                <a:latin typeface="Consolas" panose="020B0609020204030204" pitchFamily="49" charset="0"/>
              </a:rPr>
              <a:t>/* Directory ACL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long </a:t>
            </a:r>
            <a:r>
              <a:rPr lang="en-US" sz="1800" dirty="0" err="1">
                <a:solidFill>
                  <a:schemeClr val="tx1"/>
                </a:solidFill>
                <a:latin typeface="Consolas" panose="020B0609020204030204" pitchFamily="49" charset="0"/>
              </a:rPr>
              <a:t>i_faddr</a:t>
            </a:r>
            <a:r>
              <a:rPr lang="en-US" sz="1800" dirty="0">
                <a:solidFill>
                  <a:schemeClr val="tx1"/>
                </a:solidFill>
                <a:latin typeface="Consolas" panose="020B0609020204030204" pitchFamily="49" charset="0"/>
              </a:rPr>
              <a:t>; </a:t>
            </a:r>
            <a:r>
              <a:rPr lang="en-US" sz="1800" dirty="0">
                <a:solidFill>
                  <a:schemeClr val="accent6">
                    <a:lumMod val="50000"/>
                  </a:schemeClr>
                </a:solidFill>
                <a:latin typeface="Consolas" panose="020B0609020204030204" pitchFamily="49" charset="0"/>
              </a:rPr>
              <a:t>/* Fragment address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char </a:t>
            </a:r>
            <a:r>
              <a:rPr lang="en-US" sz="1800" dirty="0" err="1">
                <a:solidFill>
                  <a:schemeClr val="tx1"/>
                </a:solidFill>
                <a:latin typeface="Consolas" panose="020B0609020204030204" pitchFamily="49" charset="0"/>
              </a:rPr>
              <a:t>i_frag</a:t>
            </a:r>
            <a:r>
              <a:rPr lang="en-US" sz="1800" dirty="0">
                <a:solidFill>
                  <a:schemeClr val="tx1"/>
                </a:solidFill>
                <a:latin typeface="Consolas" panose="020B0609020204030204" pitchFamily="49" charset="0"/>
              </a:rPr>
              <a:t>; </a:t>
            </a:r>
            <a:r>
              <a:rPr lang="en-US" sz="1800" dirty="0">
                <a:solidFill>
                  <a:schemeClr val="accent6">
                    <a:lumMod val="50000"/>
                  </a:schemeClr>
                </a:solidFill>
                <a:latin typeface="Consolas" panose="020B0609020204030204" pitchFamily="49" charset="0"/>
              </a:rPr>
              <a:t>/* Fragment number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char </a:t>
            </a:r>
            <a:r>
              <a:rPr lang="en-US" sz="1800" dirty="0" err="1">
                <a:solidFill>
                  <a:schemeClr val="tx1"/>
                </a:solidFill>
                <a:latin typeface="Consolas" panose="020B0609020204030204" pitchFamily="49" charset="0"/>
              </a:rPr>
              <a:t>i_fsize</a:t>
            </a:r>
            <a:r>
              <a:rPr lang="en-US" sz="1800" dirty="0">
                <a:solidFill>
                  <a:schemeClr val="tx1"/>
                </a:solidFill>
                <a:latin typeface="Consolas" panose="020B0609020204030204" pitchFamily="49" charset="0"/>
              </a:rPr>
              <a:t>; </a:t>
            </a:r>
            <a:r>
              <a:rPr lang="en-US" sz="1800" dirty="0">
                <a:solidFill>
                  <a:schemeClr val="accent6">
                    <a:lumMod val="50000"/>
                  </a:schemeClr>
                </a:solidFill>
                <a:latin typeface="Consolas" panose="020B0609020204030204" pitchFamily="49" charset="0"/>
              </a:rPr>
              <a:t>/* Fragment size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short </a:t>
            </a:r>
            <a:r>
              <a:rPr lang="en-US" sz="1800" dirty="0">
                <a:solidFill>
                  <a:schemeClr val="tx1"/>
                </a:solidFill>
                <a:latin typeface="Consolas" panose="020B0609020204030204" pitchFamily="49" charset="0"/>
              </a:rPr>
              <a:t>i_pad1;</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long </a:t>
            </a:r>
            <a:r>
              <a:rPr lang="en-US" sz="1800" dirty="0">
                <a:solidFill>
                  <a:schemeClr val="tx1"/>
                </a:solidFill>
                <a:latin typeface="Consolas" panose="020B0609020204030204" pitchFamily="49" charset="0"/>
              </a:rPr>
              <a:t>i_reserved2[2];</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22782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1E641C-DA02-4FF3-B17C-4A4CFE174056}"/>
              </a:ext>
            </a:extLst>
          </p:cNvPr>
          <p:cNvSpPr>
            <a:spLocks noGrp="1"/>
          </p:cNvSpPr>
          <p:nvPr>
            <p:ph idx="1"/>
          </p:nvPr>
        </p:nvSpPr>
        <p:spPr>
          <a:xfrm>
            <a:off x="1876777" y="268111"/>
            <a:ext cx="10010423" cy="6434140"/>
          </a:xfrm>
        </p:spPr>
        <p:txBody>
          <a:bodyPr/>
          <a:lstStyle/>
          <a:p>
            <a:pPr marL="0" indent="0">
              <a:lnSpc>
                <a:spcPct val="100000"/>
              </a:lnSpc>
              <a:buNone/>
            </a:pPr>
            <a:r>
              <a:rPr lang="en-US" sz="1800" dirty="0">
                <a:solidFill>
                  <a:schemeClr val="bg1">
                    <a:lumMod val="75000"/>
                  </a:schemeClr>
                </a:solidFill>
                <a:latin typeface="Consolas" panose="020B0609020204030204" pitchFamily="49" charset="0"/>
              </a:rPr>
              <a:t>struct ext2_inode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short </a:t>
            </a:r>
            <a:r>
              <a:rPr lang="en-US" sz="1800" dirty="0" err="1">
                <a:solidFill>
                  <a:schemeClr val="bg1">
                    <a:lumMod val="75000"/>
                  </a:schemeClr>
                </a:solidFill>
                <a:latin typeface="Consolas" panose="020B0609020204030204" pitchFamily="49" charset="0"/>
              </a:rPr>
              <a:t>i_mode</a:t>
            </a:r>
            <a:r>
              <a:rPr lang="en-US" sz="1800" dirty="0">
                <a:solidFill>
                  <a:schemeClr val="bg1">
                    <a:lumMod val="75000"/>
                  </a:schemeClr>
                </a:solidFill>
                <a:latin typeface="Consolas" panose="020B0609020204030204" pitchFamily="49" charset="0"/>
              </a:rPr>
              <a:t>; /* File mode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short </a:t>
            </a:r>
            <a:r>
              <a:rPr lang="en-US" sz="1800" dirty="0" err="1">
                <a:solidFill>
                  <a:schemeClr val="tx1"/>
                </a:solidFill>
                <a:latin typeface="Consolas" panose="020B0609020204030204" pitchFamily="49" charset="0"/>
              </a:rPr>
              <a:t>i_uid</a:t>
            </a:r>
            <a:r>
              <a:rPr lang="en-US" sz="1800" dirty="0">
                <a:solidFill>
                  <a:schemeClr val="tx1"/>
                </a:solidFill>
                <a:latin typeface="Consolas" panose="020B0609020204030204" pitchFamily="49" charset="0"/>
              </a:rPr>
              <a:t>; </a:t>
            </a:r>
            <a:r>
              <a:rPr lang="en-US" sz="1800" dirty="0">
                <a:solidFill>
                  <a:schemeClr val="accent6">
                    <a:lumMod val="50000"/>
                  </a:schemeClr>
                </a:solidFill>
                <a:latin typeface="Consolas" panose="020B0609020204030204" pitchFamily="49" charset="0"/>
              </a:rPr>
              <a:t>/* Owner </a:t>
            </a:r>
            <a:r>
              <a:rPr lang="en-US" sz="1800" dirty="0" err="1">
                <a:solidFill>
                  <a:schemeClr val="accent6">
                    <a:lumMod val="50000"/>
                  </a:schemeClr>
                </a:solidFill>
                <a:latin typeface="Consolas" panose="020B0609020204030204" pitchFamily="49" charset="0"/>
              </a:rPr>
              <a:t>Uid</a:t>
            </a:r>
            <a:r>
              <a:rPr lang="en-US" sz="1800" dirty="0">
                <a:solidFill>
                  <a:schemeClr val="accent6">
                    <a:lumMod val="50000"/>
                  </a:schemeClr>
                </a:solidFill>
                <a:latin typeface="Consolas" panose="020B0609020204030204" pitchFamily="49" charset="0"/>
              </a:rPr>
              <a:t>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bg1">
                    <a:lumMod val="75000"/>
                  </a:schemeClr>
                </a:solidFill>
                <a:latin typeface="Consolas" panose="020B0609020204030204" pitchFamily="49" charset="0"/>
              </a:rPr>
              <a:t>unsigned long </a:t>
            </a:r>
            <a:r>
              <a:rPr lang="en-US" sz="1800" dirty="0" err="1">
                <a:solidFill>
                  <a:schemeClr val="bg1">
                    <a:lumMod val="75000"/>
                  </a:schemeClr>
                </a:solidFill>
                <a:latin typeface="Consolas" panose="020B0609020204030204" pitchFamily="49" charset="0"/>
              </a:rPr>
              <a:t>i_size</a:t>
            </a:r>
            <a:r>
              <a:rPr lang="en-US" sz="1800" dirty="0">
                <a:solidFill>
                  <a:schemeClr val="bg1">
                    <a:lumMod val="75000"/>
                  </a:schemeClr>
                </a:solidFill>
                <a:latin typeface="Consolas" panose="020B0609020204030204" pitchFamily="49" charset="0"/>
              </a:rPr>
              <a:t>; /* Size in bytes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i_atime</a:t>
            </a:r>
            <a:r>
              <a:rPr lang="en-US" sz="1800" dirty="0">
                <a:solidFill>
                  <a:schemeClr val="bg1">
                    <a:lumMod val="75000"/>
                  </a:schemeClr>
                </a:solidFill>
                <a:latin typeface="Consolas" panose="020B0609020204030204" pitchFamily="49" charset="0"/>
              </a:rPr>
              <a:t>; /* Access time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i_ctime</a:t>
            </a:r>
            <a:r>
              <a:rPr lang="en-US" sz="1800" dirty="0">
                <a:solidFill>
                  <a:schemeClr val="bg1">
                    <a:lumMod val="75000"/>
                  </a:schemeClr>
                </a:solidFill>
                <a:latin typeface="Consolas" panose="020B0609020204030204" pitchFamily="49" charset="0"/>
              </a:rPr>
              <a:t>; /* Creation time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i_mtime</a:t>
            </a:r>
            <a:r>
              <a:rPr lang="en-US" sz="1800" dirty="0">
                <a:solidFill>
                  <a:schemeClr val="bg1">
                    <a:lumMod val="75000"/>
                  </a:schemeClr>
                </a:solidFill>
                <a:latin typeface="Consolas" panose="020B0609020204030204" pitchFamily="49" charset="0"/>
              </a:rPr>
              <a:t>; /* Modification time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i_dtime</a:t>
            </a:r>
            <a:r>
              <a:rPr lang="en-US" sz="1800" dirty="0">
                <a:solidFill>
                  <a:schemeClr val="bg1">
                    <a:lumMod val="75000"/>
                  </a:schemeClr>
                </a:solidFill>
                <a:latin typeface="Consolas" panose="020B0609020204030204" pitchFamily="49" charset="0"/>
              </a:rPr>
              <a:t>; /* Deletion Time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short </a:t>
            </a:r>
            <a:r>
              <a:rPr lang="en-US" sz="1800" dirty="0" err="1">
                <a:solidFill>
                  <a:schemeClr val="bg1">
                    <a:lumMod val="75000"/>
                  </a:schemeClr>
                </a:solidFill>
                <a:latin typeface="Consolas" panose="020B0609020204030204" pitchFamily="49" charset="0"/>
              </a:rPr>
              <a:t>i_gid</a:t>
            </a:r>
            <a:r>
              <a:rPr lang="en-US" sz="1800" dirty="0">
                <a:solidFill>
                  <a:schemeClr val="bg1">
                    <a:lumMod val="75000"/>
                  </a:schemeClr>
                </a:solidFill>
                <a:latin typeface="Consolas" panose="020B0609020204030204" pitchFamily="49" charset="0"/>
              </a:rPr>
              <a:t>; /* Group Id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short </a:t>
            </a:r>
            <a:r>
              <a:rPr lang="en-US" sz="1800" dirty="0" err="1">
                <a:solidFill>
                  <a:schemeClr val="bg1">
                    <a:lumMod val="75000"/>
                  </a:schemeClr>
                </a:solidFill>
                <a:latin typeface="Consolas" panose="020B0609020204030204" pitchFamily="49" charset="0"/>
              </a:rPr>
              <a:t>i_links_count</a:t>
            </a:r>
            <a:r>
              <a:rPr lang="en-US" sz="1800" dirty="0">
                <a:solidFill>
                  <a:schemeClr val="bg1">
                    <a:lumMod val="75000"/>
                  </a:schemeClr>
                </a:solidFill>
                <a:latin typeface="Consolas" panose="020B0609020204030204" pitchFamily="49" charset="0"/>
              </a:rPr>
              <a:t>; /* Links count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i_blocks</a:t>
            </a:r>
            <a:r>
              <a:rPr lang="en-US" sz="1800" dirty="0">
                <a:solidFill>
                  <a:schemeClr val="bg1">
                    <a:lumMod val="75000"/>
                  </a:schemeClr>
                </a:solidFill>
                <a:latin typeface="Consolas" panose="020B0609020204030204" pitchFamily="49" charset="0"/>
              </a:rPr>
              <a:t>; /* Blocks count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i_flags</a:t>
            </a:r>
            <a:r>
              <a:rPr lang="en-US" sz="1800" dirty="0">
                <a:solidFill>
                  <a:schemeClr val="bg1">
                    <a:lumMod val="75000"/>
                  </a:schemeClr>
                </a:solidFill>
                <a:latin typeface="Consolas" panose="020B0609020204030204" pitchFamily="49" charset="0"/>
              </a:rPr>
              <a:t>; /* File flags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i_reserved1;</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i_block</a:t>
            </a:r>
            <a:r>
              <a:rPr lang="en-US" sz="1800" dirty="0">
                <a:solidFill>
                  <a:schemeClr val="bg1">
                    <a:lumMod val="75000"/>
                  </a:schemeClr>
                </a:solidFill>
                <a:latin typeface="Consolas" panose="020B0609020204030204" pitchFamily="49" charset="0"/>
              </a:rPr>
              <a:t>[EXT2_N_BLOCKS]; /* Pointers to blocks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i_version</a:t>
            </a:r>
            <a:r>
              <a:rPr lang="en-US" sz="1800" dirty="0">
                <a:solidFill>
                  <a:schemeClr val="bg1">
                    <a:lumMod val="75000"/>
                  </a:schemeClr>
                </a:solidFill>
                <a:latin typeface="Consolas" panose="020B0609020204030204" pitchFamily="49" charset="0"/>
              </a:rPr>
              <a:t>; /* File version (for NFS)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i_file_acl</a:t>
            </a:r>
            <a:r>
              <a:rPr lang="en-US" sz="1800" dirty="0">
                <a:solidFill>
                  <a:schemeClr val="bg1">
                    <a:lumMod val="75000"/>
                  </a:schemeClr>
                </a:solidFill>
                <a:latin typeface="Consolas" panose="020B0609020204030204" pitchFamily="49" charset="0"/>
              </a:rPr>
              <a:t>; /* File ACL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i_dir_acl</a:t>
            </a:r>
            <a:r>
              <a:rPr lang="en-US" sz="1800" dirty="0">
                <a:solidFill>
                  <a:schemeClr val="bg1">
                    <a:lumMod val="75000"/>
                  </a:schemeClr>
                </a:solidFill>
                <a:latin typeface="Consolas" panose="020B0609020204030204" pitchFamily="49" charset="0"/>
              </a:rPr>
              <a:t>; /* Directory ACL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i_faddr</a:t>
            </a:r>
            <a:r>
              <a:rPr lang="en-US" sz="1800" dirty="0">
                <a:solidFill>
                  <a:schemeClr val="bg1">
                    <a:lumMod val="75000"/>
                  </a:schemeClr>
                </a:solidFill>
                <a:latin typeface="Consolas" panose="020B0609020204030204" pitchFamily="49" charset="0"/>
              </a:rPr>
              <a:t>; /* Fragment address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char </a:t>
            </a:r>
            <a:r>
              <a:rPr lang="en-US" sz="1800" dirty="0" err="1">
                <a:solidFill>
                  <a:schemeClr val="bg1">
                    <a:lumMod val="75000"/>
                  </a:schemeClr>
                </a:solidFill>
                <a:latin typeface="Consolas" panose="020B0609020204030204" pitchFamily="49" charset="0"/>
              </a:rPr>
              <a:t>i_frag</a:t>
            </a:r>
            <a:r>
              <a:rPr lang="en-US" sz="1800" dirty="0">
                <a:solidFill>
                  <a:schemeClr val="bg1">
                    <a:lumMod val="75000"/>
                  </a:schemeClr>
                </a:solidFill>
                <a:latin typeface="Consolas" panose="020B0609020204030204" pitchFamily="49" charset="0"/>
              </a:rPr>
              <a:t>; /* Fragment number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char </a:t>
            </a:r>
            <a:r>
              <a:rPr lang="en-US" sz="1800" dirty="0" err="1">
                <a:solidFill>
                  <a:schemeClr val="bg1">
                    <a:lumMod val="75000"/>
                  </a:schemeClr>
                </a:solidFill>
                <a:latin typeface="Consolas" panose="020B0609020204030204" pitchFamily="49" charset="0"/>
              </a:rPr>
              <a:t>i_fsize</a:t>
            </a:r>
            <a:r>
              <a:rPr lang="en-US" sz="1800" dirty="0">
                <a:solidFill>
                  <a:schemeClr val="bg1">
                    <a:lumMod val="75000"/>
                  </a:schemeClr>
                </a:solidFill>
                <a:latin typeface="Consolas" panose="020B0609020204030204" pitchFamily="49" charset="0"/>
              </a:rPr>
              <a:t>; /* Fragment size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short i_pad1;</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i_reserved2[2];</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a:t>
            </a:r>
          </a:p>
        </p:txBody>
      </p:sp>
    </p:spTree>
    <p:extLst>
      <p:ext uri="{BB962C8B-B14F-4D97-AF65-F5344CB8AC3E}">
        <p14:creationId xmlns:p14="http://schemas.microsoft.com/office/powerpoint/2010/main" val="3648244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1E641C-DA02-4FF3-B17C-4A4CFE174056}"/>
              </a:ext>
            </a:extLst>
          </p:cNvPr>
          <p:cNvSpPr>
            <a:spLocks noGrp="1"/>
          </p:cNvSpPr>
          <p:nvPr>
            <p:ph idx="1"/>
          </p:nvPr>
        </p:nvSpPr>
        <p:spPr>
          <a:xfrm>
            <a:off x="1876777" y="268111"/>
            <a:ext cx="10010423" cy="6434140"/>
          </a:xfrm>
        </p:spPr>
        <p:txBody>
          <a:bodyPr/>
          <a:lstStyle/>
          <a:p>
            <a:pPr marL="0" indent="0">
              <a:lnSpc>
                <a:spcPct val="100000"/>
              </a:lnSpc>
              <a:buNone/>
            </a:pPr>
            <a:r>
              <a:rPr lang="en-US" sz="1800" dirty="0">
                <a:solidFill>
                  <a:schemeClr val="bg1">
                    <a:lumMod val="75000"/>
                  </a:schemeClr>
                </a:solidFill>
                <a:latin typeface="Consolas" panose="020B0609020204030204" pitchFamily="49" charset="0"/>
              </a:rPr>
              <a:t>struct ext2_inode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short </a:t>
            </a:r>
            <a:r>
              <a:rPr lang="en-US" sz="1800" dirty="0" err="1">
                <a:solidFill>
                  <a:schemeClr val="bg1">
                    <a:lumMod val="75000"/>
                  </a:schemeClr>
                </a:solidFill>
                <a:latin typeface="Consolas" panose="020B0609020204030204" pitchFamily="49" charset="0"/>
              </a:rPr>
              <a:t>i_mode</a:t>
            </a:r>
            <a:r>
              <a:rPr lang="en-US" sz="1800" dirty="0">
                <a:solidFill>
                  <a:schemeClr val="bg1">
                    <a:lumMod val="75000"/>
                  </a:schemeClr>
                </a:solidFill>
                <a:latin typeface="Consolas" panose="020B0609020204030204" pitchFamily="49" charset="0"/>
              </a:rPr>
              <a:t>; /* File mode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short </a:t>
            </a:r>
            <a:r>
              <a:rPr lang="en-US" sz="1800" dirty="0" err="1">
                <a:solidFill>
                  <a:schemeClr val="bg1">
                    <a:lumMod val="75000"/>
                  </a:schemeClr>
                </a:solidFill>
                <a:latin typeface="Consolas" panose="020B0609020204030204" pitchFamily="49" charset="0"/>
              </a:rPr>
              <a:t>i_uid</a:t>
            </a:r>
            <a:r>
              <a:rPr lang="en-US" sz="1800" dirty="0">
                <a:solidFill>
                  <a:schemeClr val="bg1">
                    <a:lumMod val="75000"/>
                  </a:schemeClr>
                </a:solidFill>
                <a:latin typeface="Consolas" panose="020B0609020204030204" pitchFamily="49" charset="0"/>
              </a:rPr>
              <a:t>; /* Owner </a:t>
            </a:r>
            <a:r>
              <a:rPr lang="en-US" sz="1800" dirty="0" err="1">
                <a:solidFill>
                  <a:schemeClr val="bg1">
                    <a:lumMod val="75000"/>
                  </a:schemeClr>
                </a:solidFill>
                <a:latin typeface="Consolas" panose="020B0609020204030204" pitchFamily="49" charset="0"/>
              </a:rPr>
              <a:t>Uid</a:t>
            </a:r>
            <a:r>
              <a:rPr lang="en-US" sz="1800" dirty="0">
                <a:solidFill>
                  <a:schemeClr val="bg1">
                    <a:lumMod val="75000"/>
                  </a:schemeClr>
                </a:solidFill>
                <a:latin typeface="Consolas" panose="020B0609020204030204" pitchFamily="49" charset="0"/>
              </a:rPr>
              <a:t>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long </a:t>
            </a:r>
            <a:r>
              <a:rPr lang="en-US" sz="1800" dirty="0" err="1">
                <a:solidFill>
                  <a:schemeClr val="tx1"/>
                </a:solidFill>
                <a:latin typeface="Consolas" panose="020B0609020204030204" pitchFamily="49" charset="0"/>
              </a:rPr>
              <a:t>i_size</a:t>
            </a:r>
            <a:r>
              <a:rPr lang="en-US" sz="1800" dirty="0">
                <a:solidFill>
                  <a:schemeClr val="tx1"/>
                </a:solidFill>
                <a:latin typeface="Consolas" panose="020B0609020204030204" pitchFamily="49" charset="0"/>
              </a:rPr>
              <a:t>; </a:t>
            </a:r>
            <a:r>
              <a:rPr lang="en-US" sz="1800" dirty="0">
                <a:solidFill>
                  <a:schemeClr val="accent6">
                    <a:lumMod val="50000"/>
                  </a:schemeClr>
                </a:solidFill>
                <a:latin typeface="Consolas" panose="020B0609020204030204" pitchFamily="49" charset="0"/>
              </a:rPr>
              <a:t>/* Size in bytes */</a:t>
            </a:r>
            <a:br>
              <a:rPr lang="en-US" sz="1800" dirty="0">
                <a:solidFill>
                  <a:schemeClr val="tx1"/>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i_atime</a:t>
            </a:r>
            <a:r>
              <a:rPr lang="en-US" sz="1800" dirty="0">
                <a:solidFill>
                  <a:schemeClr val="bg1">
                    <a:lumMod val="75000"/>
                  </a:schemeClr>
                </a:solidFill>
                <a:latin typeface="Consolas" panose="020B0609020204030204" pitchFamily="49" charset="0"/>
              </a:rPr>
              <a:t>; /* Access time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i_ctime</a:t>
            </a:r>
            <a:r>
              <a:rPr lang="en-US" sz="1800" dirty="0">
                <a:solidFill>
                  <a:schemeClr val="bg1">
                    <a:lumMod val="75000"/>
                  </a:schemeClr>
                </a:solidFill>
                <a:latin typeface="Consolas" panose="020B0609020204030204" pitchFamily="49" charset="0"/>
              </a:rPr>
              <a:t>; /* Creation time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i_mtime</a:t>
            </a:r>
            <a:r>
              <a:rPr lang="en-US" sz="1800" dirty="0">
                <a:solidFill>
                  <a:schemeClr val="bg1">
                    <a:lumMod val="75000"/>
                  </a:schemeClr>
                </a:solidFill>
                <a:latin typeface="Consolas" panose="020B0609020204030204" pitchFamily="49" charset="0"/>
              </a:rPr>
              <a:t>; /* Modification time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i_dtime</a:t>
            </a:r>
            <a:r>
              <a:rPr lang="en-US" sz="1800" dirty="0">
                <a:solidFill>
                  <a:schemeClr val="bg1">
                    <a:lumMod val="75000"/>
                  </a:schemeClr>
                </a:solidFill>
                <a:latin typeface="Consolas" panose="020B0609020204030204" pitchFamily="49" charset="0"/>
              </a:rPr>
              <a:t>; /* Deletion Time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short </a:t>
            </a:r>
            <a:r>
              <a:rPr lang="en-US" sz="1800" dirty="0" err="1">
                <a:solidFill>
                  <a:schemeClr val="bg1">
                    <a:lumMod val="75000"/>
                  </a:schemeClr>
                </a:solidFill>
                <a:latin typeface="Consolas" panose="020B0609020204030204" pitchFamily="49" charset="0"/>
              </a:rPr>
              <a:t>i_gid</a:t>
            </a:r>
            <a:r>
              <a:rPr lang="en-US" sz="1800" dirty="0">
                <a:solidFill>
                  <a:schemeClr val="bg1">
                    <a:lumMod val="75000"/>
                  </a:schemeClr>
                </a:solidFill>
                <a:latin typeface="Consolas" panose="020B0609020204030204" pitchFamily="49" charset="0"/>
              </a:rPr>
              <a:t>; /* Group Id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short </a:t>
            </a:r>
            <a:r>
              <a:rPr lang="en-US" sz="1800" dirty="0" err="1">
                <a:solidFill>
                  <a:schemeClr val="bg1">
                    <a:lumMod val="75000"/>
                  </a:schemeClr>
                </a:solidFill>
                <a:latin typeface="Consolas" panose="020B0609020204030204" pitchFamily="49" charset="0"/>
              </a:rPr>
              <a:t>i_links_count</a:t>
            </a:r>
            <a:r>
              <a:rPr lang="en-US" sz="1800" dirty="0">
                <a:solidFill>
                  <a:schemeClr val="bg1">
                    <a:lumMod val="75000"/>
                  </a:schemeClr>
                </a:solidFill>
                <a:latin typeface="Consolas" panose="020B0609020204030204" pitchFamily="49" charset="0"/>
              </a:rPr>
              <a:t>; /* Links count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i_blocks</a:t>
            </a:r>
            <a:r>
              <a:rPr lang="en-US" sz="1800" dirty="0">
                <a:solidFill>
                  <a:schemeClr val="bg1">
                    <a:lumMod val="75000"/>
                  </a:schemeClr>
                </a:solidFill>
                <a:latin typeface="Consolas" panose="020B0609020204030204" pitchFamily="49" charset="0"/>
              </a:rPr>
              <a:t>; /* Blocks count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i_flags</a:t>
            </a:r>
            <a:r>
              <a:rPr lang="en-US" sz="1800" dirty="0">
                <a:solidFill>
                  <a:schemeClr val="bg1">
                    <a:lumMod val="75000"/>
                  </a:schemeClr>
                </a:solidFill>
                <a:latin typeface="Consolas" panose="020B0609020204030204" pitchFamily="49" charset="0"/>
              </a:rPr>
              <a:t>; /* File flags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i_reserved1;</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i_block</a:t>
            </a:r>
            <a:r>
              <a:rPr lang="en-US" sz="1800" dirty="0">
                <a:solidFill>
                  <a:schemeClr val="bg1">
                    <a:lumMod val="75000"/>
                  </a:schemeClr>
                </a:solidFill>
                <a:latin typeface="Consolas" panose="020B0609020204030204" pitchFamily="49" charset="0"/>
              </a:rPr>
              <a:t>[EXT2_N_BLOCKS]; /* Pointers to blocks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i_version</a:t>
            </a:r>
            <a:r>
              <a:rPr lang="en-US" sz="1800" dirty="0">
                <a:solidFill>
                  <a:schemeClr val="bg1">
                    <a:lumMod val="75000"/>
                  </a:schemeClr>
                </a:solidFill>
                <a:latin typeface="Consolas" panose="020B0609020204030204" pitchFamily="49" charset="0"/>
              </a:rPr>
              <a:t>; /* File version (for NFS)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i_file_acl</a:t>
            </a:r>
            <a:r>
              <a:rPr lang="en-US" sz="1800" dirty="0">
                <a:solidFill>
                  <a:schemeClr val="bg1">
                    <a:lumMod val="75000"/>
                  </a:schemeClr>
                </a:solidFill>
                <a:latin typeface="Consolas" panose="020B0609020204030204" pitchFamily="49" charset="0"/>
              </a:rPr>
              <a:t>; /* File ACL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i_dir_acl</a:t>
            </a:r>
            <a:r>
              <a:rPr lang="en-US" sz="1800" dirty="0">
                <a:solidFill>
                  <a:schemeClr val="bg1">
                    <a:lumMod val="75000"/>
                  </a:schemeClr>
                </a:solidFill>
                <a:latin typeface="Consolas" panose="020B0609020204030204" pitchFamily="49" charset="0"/>
              </a:rPr>
              <a:t>; /* Directory ACL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i_faddr</a:t>
            </a:r>
            <a:r>
              <a:rPr lang="en-US" sz="1800" dirty="0">
                <a:solidFill>
                  <a:schemeClr val="bg1">
                    <a:lumMod val="75000"/>
                  </a:schemeClr>
                </a:solidFill>
                <a:latin typeface="Consolas" panose="020B0609020204030204" pitchFamily="49" charset="0"/>
              </a:rPr>
              <a:t>; /* Fragment address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char </a:t>
            </a:r>
            <a:r>
              <a:rPr lang="en-US" sz="1800" dirty="0" err="1">
                <a:solidFill>
                  <a:schemeClr val="bg1">
                    <a:lumMod val="75000"/>
                  </a:schemeClr>
                </a:solidFill>
                <a:latin typeface="Consolas" panose="020B0609020204030204" pitchFamily="49" charset="0"/>
              </a:rPr>
              <a:t>i_frag</a:t>
            </a:r>
            <a:r>
              <a:rPr lang="en-US" sz="1800" dirty="0">
                <a:solidFill>
                  <a:schemeClr val="bg1">
                    <a:lumMod val="75000"/>
                  </a:schemeClr>
                </a:solidFill>
                <a:latin typeface="Consolas" panose="020B0609020204030204" pitchFamily="49" charset="0"/>
              </a:rPr>
              <a:t>; /* Fragment number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char </a:t>
            </a:r>
            <a:r>
              <a:rPr lang="en-US" sz="1800" dirty="0" err="1">
                <a:solidFill>
                  <a:schemeClr val="bg1">
                    <a:lumMod val="75000"/>
                  </a:schemeClr>
                </a:solidFill>
                <a:latin typeface="Consolas" panose="020B0609020204030204" pitchFamily="49" charset="0"/>
              </a:rPr>
              <a:t>i_fsize</a:t>
            </a:r>
            <a:r>
              <a:rPr lang="en-US" sz="1800" dirty="0">
                <a:solidFill>
                  <a:schemeClr val="bg1">
                    <a:lumMod val="75000"/>
                  </a:schemeClr>
                </a:solidFill>
                <a:latin typeface="Consolas" panose="020B0609020204030204" pitchFamily="49" charset="0"/>
              </a:rPr>
              <a:t>; /* Fragment size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short i_pad1;</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i_reserved2[2];</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a:t>
            </a:r>
          </a:p>
        </p:txBody>
      </p:sp>
    </p:spTree>
    <p:extLst>
      <p:ext uri="{BB962C8B-B14F-4D97-AF65-F5344CB8AC3E}">
        <p14:creationId xmlns:p14="http://schemas.microsoft.com/office/powerpoint/2010/main" val="2666868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1E641C-DA02-4FF3-B17C-4A4CFE174056}"/>
              </a:ext>
            </a:extLst>
          </p:cNvPr>
          <p:cNvSpPr>
            <a:spLocks noGrp="1"/>
          </p:cNvSpPr>
          <p:nvPr>
            <p:ph idx="1"/>
          </p:nvPr>
        </p:nvSpPr>
        <p:spPr>
          <a:xfrm>
            <a:off x="1876777" y="268111"/>
            <a:ext cx="10010423" cy="6434140"/>
          </a:xfrm>
        </p:spPr>
        <p:txBody>
          <a:bodyPr/>
          <a:lstStyle/>
          <a:p>
            <a:pPr marL="0" indent="0">
              <a:lnSpc>
                <a:spcPct val="100000"/>
              </a:lnSpc>
              <a:buNone/>
            </a:pPr>
            <a:r>
              <a:rPr lang="en-US" sz="1800" dirty="0">
                <a:solidFill>
                  <a:schemeClr val="bg1">
                    <a:lumMod val="75000"/>
                  </a:schemeClr>
                </a:solidFill>
                <a:latin typeface="Consolas" panose="020B0609020204030204" pitchFamily="49" charset="0"/>
              </a:rPr>
              <a:t>struct ext2_inode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short </a:t>
            </a:r>
            <a:r>
              <a:rPr lang="en-US" sz="1800" dirty="0" err="1">
                <a:solidFill>
                  <a:schemeClr val="bg1">
                    <a:lumMod val="75000"/>
                  </a:schemeClr>
                </a:solidFill>
                <a:latin typeface="Consolas" panose="020B0609020204030204" pitchFamily="49" charset="0"/>
              </a:rPr>
              <a:t>i_mode</a:t>
            </a:r>
            <a:r>
              <a:rPr lang="en-US" sz="1800" dirty="0">
                <a:solidFill>
                  <a:schemeClr val="bg1">
                    <a:lumMod val="75000"/>
                  </a:schemeClr>
                </a:solidFill>
                <a:latin typeface="Consolas" panose="020B0609020204030204" pitchFamily="49" charset="0"/>
              </a:rPr>
              <a:t>; /* File mode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short </a:t>
            </a:r>
            <a:r>
              <a:rPr lang="en-US" sz="1800" dirty="0" err="1">
                <a:solidFill>
                  <a:schemeClr val="bg1">
                    <a:lumMod val="75000"/>
                  </a:schemeClr>
                </a:solidFill>
                <a:latin typeface="Consolas" panose="020B0609020204030204" pitchFamily="49" charset="0"/>
              </a:rPr>
              <a:t>i_uid</a:t>
            </a:r>
            <a:r>
              <a:rPr lang="en-US" sz="1800" dirty="0">
                <a:solidFill>
                  <a:schemeClr val="bg1">
                    <a:lumMod val="75000"/>
                  </a:schemeClr>
                </a:solidFill>
                <a:latin typeface="Consolas" panose="020B0609020204030204" pitchFamily="49" charset="0"/>
              </a:rPr>
              <a:t>; /* Owner </a:t>
            </a:r>
            <a:r>
              <a:rPr lang="en-US" sz="1800" dirty="0" err="1">
                <a:solidFill>
                  <a:schemeClr val="bg1">
                    <a:lumMod val="75000"/>
                  </a:schemeClr>
                </a:solidFill>
                <a:latin typeface="Consolas" panose="020B0609020204030204" pitchFamily="49" charset="0"/>
              </a:rPr>
              <a:t>Uid</a:t>
            </a:r>
            <a:r>
              <a:rPr lang="en-US" sz="1800" dirty="0">
                <a:solidFill>
                  <a:schemeClr val="bg1">
                    <a:lumMod val="75000"/>
                  </a:schemeClr>
                </a:solidFill>
                <a:latin typeface="Consolas" panose="020B0609020204030204" pitchFamily="49" charset="0"/>
              </a:rPr>
              <a:t>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i_size</a:t>
            </a:r>
            <a:r>
              <a:rPr lang="en-US" sz="1800" dirty="0">
                <a:solidFill>
                  <a:schemeClr val="bg1">
                    <a:lumMod val="75000"/>
                  </a:schemeClr>
                </a:solidFill>
                <a:latin typeface="Consolas" panose="020B0609020204030204" pitchFamily="49" charset="0"/>
              </a:rPr>
              <a:t>; /* Size in bytes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long </a:t>
            </a:r>
            <a:r>
              <a:rPr lang="en-US" sz="1800" dirty="0" err="1">
                <a:solidFill>
                  <a:schemeClr val="tx1"/>
                </a:solidFill>
                <a:latin typeface="Consolas" panose="020B0609020204030204" pitchFamily="49" charset="0"/>
              </a:rPr>
              <a:t>i_atime</a:t>
            </a:r>
            <a:r>
              <a:rPr lang="en-US" sz="1800" dirty="0">
                <a:solidFill>
                  <a:schemeClr val="tx1"/>
                </a:solidFill>
                <a:latin typeface="Consolas" panose="020B0609020204030204" pitchFamily="49" charset="0"/>
              </a:rPr>
              <a:t>; </a:t>
            </a:r>
            <a:r>
              <a:rPr lang="en-US" sz="1800" dirty="0">
                <a:solidFill>
                  <a:schemeClr val="accent6">
                    <a:lumMod val="50000"/>
                  </a:schemeClr>
                </a:solidFill>
                <a:latin typeface="Consolas" panose="020B0609020204030204" pitchFamily="49" charset="0"/>
              </a:rPr>
              <a:t>/* Access time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long </a:t>
            </a:r>
            <a:r>
              <a:rPr lang="en-US" sz="1800" dirty="0" err="1">
                <a:solidFill>
                  <a:schemeClr val="tx1"/>
                </a:solidFill>
                <a:latin typeface="Consolas" panose="020B0609020204030204" pitchFamily="49" charset="0"/>
              </a:rPr>
              <a:t>i_ctime</a:t>
            </a:r>
            <a:r>
              <a:rPr lang="en-US" sz="1800" dirty="0">
                <a:solidFill>
                  <a:schemeClr val="tx1"/>
                </a:solidFill>
                <a:latin typeface="Consolas" panose="020B0609020204030204" pitchFamily="49" charset="0"/>
              </a:rPr>
              <a:t>; </a:t>
            </a:r>
            <a:r>
              <a:rPr lang="en-US" sz="1800" dirty="0">
                <a:solidFill>
                  <a:schemeClr val="accent6">
                    <a:lumMod val="50000"/>
                  </a:schemeClr>
                </a:solidFill>
                <a:latin typeface="Consolas" panose="020B0609020204030204" pitchFamily="49" charset="0"/>
              </a:rPr>
              <a:t>/* Creation time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long </a:t>
            </a:r>
            <a:r>
              <a:rPr lang="en-US" sz="1800" dirty="0" err="1">
                <a:solidFill>
                  <a:schemeClr val="tx1"/>
                </a:solidFill>
                <a:latin typeface="Consolas" panose="020B0609020204030204" pitchFamily="49" charset="0"/>
              </a:rPr>
              <a:t>i_mtime</a:t>
            </a:r>
            <a:r>
              <a:rPr lang="en-US" sz="1800" dirty="0">
                <a:solidFill>
                  <a:schemeClr val="tx1"/>
                </a:solidFill>
                <a:latin typeface="Consolas" panose="020B0609020204030204" pitchFamily="49" charset="0"/>
              </a:rPr>
              <a:t>; </a:t>
            </a:r>
            <a:r>
              <a:rPr lang="en-US" sz="1800" dirty="0">
                <a:solidFill>
                  <a:schemeClr val="accent6">
                    <a:lumMod val="50000"/>
                  </a:schemeClr>
                </a:solidFill>
                <a:latin typeface="Consolas" panose="020B0609020204030204" pitchFamily="49" charset="0"/>
              </a:rPr>
              <a:t>/* Modification time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long </a:t>
            </a:r>
            <a:r>
              <a:rPr lang="en-US" sz="1800" dirty="0" err="1">
                <a:solidFill>
                  <a:schemeClr val="tx1"/>
                </a:solidFill>
                <a:latin typeface="Consolas" panose="020B0609020204030204" pitchFamily="49" charset="0"/>
              </a:rPr>
              <a:t>i_dtime</a:t>
            </a:r>
            <a:r>
              <a:rPr lang="en-US" sz="1800" dirty="0">
                <a:solidFill>
                  <a:schemeClr val="tx1"/>
                </a:solidFill>
                <a:latin typeface="Consolas" panose="020B0609020204030204" pitchFamily="49" charset="0"/>
              </a:rPr>
              <a:t>; </a:t>
            </a:r>
            <a:r>
              <a:rPr lang="en-US" sz="1800" dirty="0">
                <a:solidFill>
                  <a:schemeClr val="accent6">
                    <a:lumMod val="50000"/>
                  </a:schemeClr>
                </a:solidFill>
                <a:latin typeface="Consolas" panose="020B0609020204030204" pitchFamily="49" charset="0"/>
              </a:rPr>
              <a:t>/* Deletion Time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bg1">
                    <a:lumMod val="75000"/>
                  </a:schemeClr>
                </a:solidFill>
                <a:latin typeface="Consolas" panose="020B0609020204030204" pitchFamily="49" charset="0"/>
              </a:rPr>
              <a:t>unsigned short </a:t>
            </a:r>
            <a:r>
              <a:rPr lang="en-US" sz="1800" dirty="0" err="1">
                <a:solidFill>
                  <a:schemeClr val="bg1">
                    <a:lumMod val="75000"/>
                  </a:schemeClr>
                </a:solidFill>
                <a:latin typeface="Consolas" panose="020B0609020204030204" pitchFamily="49" charset="0"/>
              </a:rPr>
              <a:t>i_gid</a:t>
            </a:r>
            <a:r>
              <a:rPr lang="en-US" sz="1800" dirty="0">
                <a:solidFill>
                  <a:schemeClr val="bg1">
                    <a:lumMod val="75000"/>
                  </a:schemeClr>
                </a:solidFill>
                <a:latin typeface="Consolas" panose="020B0609020204030204" pitchFamily="49" charset="0"/>
              </a:rPr>
              <a:t>; /* Group Id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short </a:t>
            </a:r>
            <a:r>
              <a:rPr lang="en-US" sz="1800" dirty="0" err="1">
                <a:solidFill>
                  <a:schemeClr val="bg1">
                    <a:lumMod val="75000"/>
                  </a:schemeClr>
                </a:solidFill>
                <a:latin typeface="Consolas" panose="020B0609020204030204" pitchFamily="49" charset="0"/>
              </a:rPr>
              <a:t>i_links_count</a:t>
            </a:r>
            <a:r>
              <a:rPr lang="en-US" sz="1800" dirty="0">
                <a:solidFill>
                  <a:schemeClr val="bg1">
                    <a:lumMod val="75000"/>
                  </a:schemeClr>
                </a:solidFill>
                <a:latin typeface="Consolas" panose="020B0609020204030204" pitchFamily="49" charset="0"/>
              </a:rPr>
              <a:t>; /* Links count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i_blocks</a:t>
            </a:r>
            <a:r>
              <a:rPr lang="en-US" sz="1800" dirty="0">
                <a:solidFill>
                  <a:schemeClr val="bg1">
                    <a:lumMod val="75000"/>
                  </a:schemeClr>
                </a:solidFill>
                <a:latin typeface="Consolas" panose="020B0609020204030204" pitchFamily="49" charset="0"/>
              </a:rPr>
              <a:t>; /* Blocks count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i_flags</a:t>
            </a:r>
            <a:r>
              <a:rPr lang="en-US" sz="1800" dirty="0">
                <a:solidFill>
                  <a:schemeClr val="bg1">
                    <a:lumMod val="75000"/>
                  </a:schemeClr>
                </a:solidFill>
                <a:latin typeface="Consolas" panose="020B0609020204030204" pitchFamily="49" charset="0"/>
              </a:rPr>
              <a:t>; /* File flags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i_reserved1;</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i_block</a:t>
            </a:r>
            <a:r>
              <a:rPr lang="en-US" sz="1800" dirty="0">
                <a:solidFill>
                  <a:schemeClr val="bg1">
                    <a:lumMod val="75000"/>
                  </a:schemeClr>
                </a:solidFill>
                <a:latin typeface="Consolas" panose="020B0609020204030204" pitchFamily="49" charset="0"/>
              </a:rPr>
              <a:t>[EXT2_N_BLOCKS]; /* Pointers to blocks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i_version</a:t>
            </a:r>
            <a:r>
              <a:rPr lang="en-US" sz="1800" dirty="0">
                <a:solidFill>
                  <a:schemeClr val="bg1">
                    <a:lumMod val="75000"/>
                  </a:schemeClr>
                </a:solidFill>
                <a:latin typeface="Consolas" panose="020B0609020204030204" pitchFamily="49" charset="0"/>
              </a:rPr>
              <a:t>; /* File version (for NFS)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i_file_acl</a:t>
            </a:r>
            <a:r>
              <a:rPr lang="en-US" sz="1800" dirty="0">
                <a:solidFill>
                  <a:schemeClr val="bg1">
                    <a:lumMod val="75000"/>
                  </a:schemeClr>
                </a:solidFill>
                <a:latin typeface="Consolas" panose="020B0609020204030204" pitchFamily="49" charset="0"/>
              </a:rPr>
              <a:t>; /* File ACL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i_dir_acl</a:t>
            </a:r>
            <a:r>
              <a:rPr lang="en-US" sz="1800" dirty="0">
                <a:solidFill>
                  <a:schemeClr val="bg1">
                    <a:lumMod val="75000"/>
                  </a:schemeClr>
                </a:solidFill>
                <a:latin typeface="Consolas" panose="020B0609020204030204" pitchFamily="49" charset="0"/>
              </a:rPr>
              <a:t>; /* Directory ACL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i_faddr</a:t>
            </a:r>
            <a:r>
              <a:rPr lang="en-US" sz="1800" dirty="0">
                <a:solidFill>
                  <a:schemeClr val="bg1">
                    <a:lumMod val="75000"/>
                  </a:schemeClr>
                </a:solidFill>
                <a:latin typeface="Consolas" panose="020B0609020204030204" pitchFamily="49" charset="0"/>
              </a:rPr>
              <a:t>; /* Fragment address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char </a:t>
            </a:r>
            <a:r>
              <a:rPr lang="en-US" sz="1800" dirty="0" err="1">
                <a:solidFill>
                  <a:schemeClr val="bg1">
                    <a:lumMod val="75000"/>
                  </a:schemeClr>
                </a:solidFill>
                <a:latin typeface="Consolas" panose="020B0609020204030204" pitchFamily="49" charset="0"/>
              </a:rPr>
              <a:t>i_frag</a:t>
            </a:r>
            <a:r>
              <a:rPr lang="en-US" sz="1800" dirty="0">
                <a:solidFill>
                  <a:schemeClr val="bg1">
                    <a:lumMod val="75000"/>
                  </a:schemeClr>
                </a:solidFill>
                <a:latin typeface="Consolas" panose="020B0609020204030204" pitchFamily="49" charset="0"/>
              </a:rPr>
              <a:t>; /* Fragment number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char </a:t>
            </a:r>
            <a:r>
              <a:rPr lang="en-US" sz="1800" dirty="0" err="1">
                <a:solidFill>
                  <a:schemeClr val="bg1">
                    <a:lumMod val="75000"/>
                  </a:schemeClr>
                </a:solidFill>
                <a:latin typeface="Consolas" panose="020B0609020204030204" pitchFamily="49" charset="0"/>
              </a:rPr>
              <a:t>i_fsize</a:t>
            </a:r>
            <a:r>
              <a:rPr lang="en-US" sz="1800" dirty="0">
                <a:solidFill>
                  <a:schemeClr val="bg1">
                    <a:lumMod val="75000"/>
                  </a:schemeClr>
                </a:solidFill>
                <a:latin typeface="Consolas" panose="020B0609020204030204" pitchFamily="49" charset="0"/>
              </a:rPr>
              <a:t>; /* Fragment size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short i_pad1;</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i_reserved2[2];</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a:t>
            </a:r>
          </a:p>
        </p:txBody>
      </p:sp>
    </p:spTree>
    <p:extLst>
      <p:ext uri="{BB962C8B-B14F-4D97-AF65-F5344CB8AC3E}">
        <p14:creationId xmlns:p14="http://schemas.microsoft.com/office/powerpoint/2010/main" val="58851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1027"/>
          <p:cNvSpPr>
            <a:spLocks noGrp="1" noChangeArrowheads="1"/>
          </p:cNvSpPr>
          <p:nvPr>
            <p:ph type="body" idx="1"/>
          </p:nvPr>
        </p:nvSpPr>
        <p:spPr>
          <a:xfrm>
            <a:off x="1566949" y="1665316"/>
            <a:ext cx="9067800" cy="5334000"/>
          </a:xfrm>
          <a:noFill/>
        </p:spPr>
        <p:txBody>
          <a:bodyPr/>
          <a:lstStyle/>
          <a:p>
            <a:pPr marL="0" indent="0">
              <a:spcBef>
                <a:spcPct val="50000"/>
              </a:spcBef>
              <a:buNone/>
              <a:tabLst>
                <a:tab pos="666750" algn="l"/>
                <a:tab pos="3048000" algn="l"/>
              </a:tabLst>
            </a:pPr>
            <a:r>
              <a:rPr lang="en-US" altLang="en-US" sz="4800" u="sng" dirty="0"/>
              <a:t>H4: </a:t>
            </a:r>
            <a:r>
              <a:rPr lang="en-US" altLang="en-US" sz="4800" u="sng" dirty="0" err="1"/>
              <a:t>Bestandssystemen</a:t>
            </a:r>
            <a:endParaRPr lang="nl-NL" altLang="en-US" sz="4800" u="sng" dirty="0"/>
          </a:p>
          <a:p>
            <a:pPr>
              <a:spcBef>
                <a:spcPct val="50000"/>
              </a:spcBef>
              <a:tabLst>
                <a:tab pos="666750" algn="l"/>
                <a:tab pos="3048000" algn="l"/>
              </a:tabLst>
            </a:pPr>
            <a:r>
              <a:rPr lang="nl-NL" altLang="en-US" sz="3200" dirty="0"/>
              <a:t>Bestanden</a:t>
            </a:r>
          </a:p>
          <a:p>
            <a:pPr>
              <a:spcBef>
                <a:spcPct val="50000"/>
              </a:spcBef>
              <a:tabLst>
                <a:tab pos="666750" algn="l"/>
                <a:tab pos="3048000" algn="l"/>
              </a:tabLst>
            </a:pPr>
            <a:r>
              <a:rPr lang="nl-NL" altLang="en-US" sz="3200" dirty="0">
                <a:solidFill>
                  <a:srgbClr val="E00049"/>
                </a:solidFill>
              </a:rPr>
              <a:t>Structuur van bestandssystemen</a:t>
            </a:r>
          </a:p>
          <a:p>
            <a:pPr>
              <a:spcBef>
                <a:spcPct val="50000"/>
              </a:spcBef>
              <a:tabLst>
                <a:tab pos="666750" algn="l"/>
                <a:tab pos="3048000" algn="l"/>
              </a:tabLst>
            </a:pPr>
            <a:r>
              <a:rPr lang="nl-NL" altLang="en-US" sz="3200" dirty="0"/>
              <a:t>Aaneengesloten bestanden</a:t>
            </a:r>
          </a:p>
          <a:p>
            <a:pPr>
              <a:spcBef>
                <a:spcPct val="50000"/>
              </a:spcBef>
              <a:tabLst>
                <a:tab pos="666750" algn="l"/>
                <a:tab pos="3048000" algn="l"/>
              </a:tabLst>
            </a:pPr>
            <a:r>
              <a:rPr lang="nl-NL" altLang="en-US" sz="3200" dirty="0"/>
              <a:t>Niet-aaneengesloten bestanden</a:t>
            </a:r>
          </a:p>
          <a:p>
            <a:pPr>
              <a:spcBef>
                <a:spcPct val="50000"/>
              </a:spcBef>
              <a:tabLst>
                <a:tab pos="666750" algn="l"/>
                <a:tab pos="3048000" algn="l"/>
              </a:tabLst>
            </a:pPr>
            <a:r>
              <a:rPr lang="nl-NL" altLang="en-US" sz="3200" dirty="0"/>
              <a:t>Directories</a:t>
            </a:r>
          </a:p>
          <a:p>
            <a:pPr>
              <a:spcBef>
                <a:spcPct val="50000"/>
              </a:spcBef>
              <a:tabLst>
                <a:tab pos="666750" algn="l"/>
                <a:tab pos="3048000" algn="l"/>
              </a:tabLst>
            </a:pPr>
            <a:r>
              <a:rPr lang="nl-NL" altLang="en-US" sz="3200" dirty="0"/>
              <a:t>Voorbeelden</a:t>
            </a:r>
            <a:endParaRPr lang="nl-NL" altLang="en-US" sz="3400" dirty="0"/>
          </a:p>
        </p:txBody>
      </p:sp>
    </p:spTree>
    <p:extLst>
      <p:ext uri="{BB962C8B-B14F-4D97-AF65-F5344CB8AC3E}">
        <p14:creationId xmlns:p14="http://schemas.microsoft.com/office/powerpoint/2010/main" val="2015751916"/>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1E641C-DA02-4FF3-B17C-4A4CFE174056}"/>
              </a:ext>
            </a:extLst>
          </p:cNvPr>
          <p:cNvSpPr>
            <a:spLocks noGrp="1"/>
          </p:cNvSpPr>
          <p:nvPr>
            <p:ph idx="1"/>
          </p:nvPr>
        </p:nvSpPr>
        <p:spPr>
          <a:xfrm>
            <a:off x="1876777" y="268111"/>
            <a:ext cx="10010423" cy="6434140"/>
          </a:xfrm>
        </p:spPr>
        <p:txBody>
          <a:bodyPr/>
          <a:lstStyle/>
          <a:p>
            <a:pPr marL="0" indent="0">
              <a:lnSpc>
                <a:spcPct val="100000"/>
              </a:lnSpc>
              <a:buNone/>
            </a:pPr>
            <a:r>
              <a:rPr lang="en-US" sz="1800" dirty="0">
                <a:solidFill>
                  <a:schemeClr val="bg1">
                    <a:lumMod val="75000"/>
                  </a:schemeClr>
                </a:solidFill>
                <a:latin typeface="Consolas" panose="020B0609020204030204" pitchFamily="49" charset="0"/>
              </a:rPr>
              <a:t>struct ext2_inode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short </a:t>
            </a:r>
            <a:r>
              <a:rPr lang="en-US" sz="1800" dirty="0" err="1">
                <a:solidFill>
                  <a:schemeClr val="bg1">
                    <a:lumMod val="75000"/>
                  </a:schemeClr>
                </a:solidFill>
                <a:latin typeface="Consolas" panose="020B0609020204030204" pitchFamily="49" charset="0"/>
              </a:rPr>
              <a:t>i_mode</a:t>
            </a:r>
            <a:r>
              <a:rPr lang="en-US" sz="1800" dirty="0">
                <a:solidFill>
                  <a:schemeClr val="bg1">
                    <a:lumMod val="75000"/>
                  </a:schemeClr>
                </a:solidFill>
                <a:latin typeface="Consolas" panose="020B0609020204030204" pitchFamily="49" charset="0"/>
              </a:rPr>
              <a:t>; /* File mode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short </a:t>
            </a:r>
            <a:r>
              <a:rPr lang="en-US" sz="1800" dirty="0" err="1">
                <a:solidFill>
                  <a:schemeClr val="bg1">
                    <a:lumMod val="75000"/>
                  </a:schemeClr>
                </a:solidFill>
                <a:latin typeface="Consolas" panose="020B0609020204030204" pitchFamily="49" charset="0"/>
              </a:rPr>
              <a:t>i_uid</a:t>
            </a:r>
            <a:r>
              <a:rPr lang="en-US" sz="1800" dirty="0">
                <a:solidFill>
                  <a:schemeClr val="bg1">
                    <a:lumMod val="75000"/>
                  </a:schemeClr>
                </a:solidFill>
                <a:latin typeface="Consolas" panose="020B0609020204030204" pitchFamily="49" charset="0"/>
              </a:rPr>
              <a:t>; /* Owner </a:t>
            </a:r>
            <a:r>
              <a:rPr lang="en-US" sz="1800" dirty="0" err="1">
                <a:solidFill>
                  <a:schemeClr val="bg1">
                    <a:lumMod val="75000"/>
                  </a:schemeClr>
                </a:solidFill>
                <a:latin typeface="Consolas" panose="020B0609020204030204" pitchFamily="49" charset="0"/>
              </a:rPr>
              <a:t>Uid</a:t>
            </a:r>
            <a:r>
              <a:rPr lang="en-US" sz="1800" dirty="0">
                <a:solidFill>
                  <a:schemeClr val="bg1">
                    <a:lumMod val="75000"/>
                  </a:schemeClr>
                </a:solidFill>
                <a:latin typeface="Consolas" panose="020B0609020204030204" pitchFamily="49" charset="0"/>
              </a:rPr>
              <a:t>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i_size</a:t>
            </a:r>
            <a:r>
              <a:rPr lang="en-US" sz="1800" dirty="0">
                <a:solidFill>
                  <a:schemeClr val="bg1">
                    <a:lumMod val="75000"/>
                  </a:schemeClr>
                </a:solidFill>
                <a:latin typeface="Consolas" panose="020B0609020204030204" pitchFamily="49" charset="0"/>
              </a:rPr>
              <a:t>; /* Size in bytes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i_atime</a:t>
            </a:r>
            <a:r>
              <a:rPr lang="en-US" sz="1800" dirty="0">
                <a:solidFill>
                  <a:schemeClr val="bg1">
                    <a:lumMod val="75000"/>
                  </a:schemeClr>
                </a:solidFill>
                <a:latin typeface="Consolas" panose="020B0609020204030204" pitchFamily="49" charset="0"/>
              </a:rPr>
              <a:t>; /* Access time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i_ctime</a:t>
            </a:r>
            <a:r>
              <a:rPr lang="en-US" sz="1800" dirty="0">
                <a:solidFill>
                  <a:schemeClr val="bg1">
                    <a:lumMod val="75000"/>
                  </a:schemeClr>
                </a:solidFill>
                <a:latin typeface="Consolas" panose="020B0609020204030204" pitchFamily="49" charset="0"/>
              </a:rPr>
              <a:t>; /* Creation time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i_mtime</a:t>
            </a:r>
            <a:r>
              <a:rPr lang="en-US" sz="1800" dirty="0">
                <a:solidFill>
                  <a:schemeClr val="bg1">
                    <a:lumMod val="75000"/>
                  </a:schemeClr>
                </a:solidFill>
                <a:latin typeface="Consolas" panose="020B0609020204030204" pitchFamily="49" charset="0"/>
              </a:rPr>
              <a:t>; /* Modification time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i_dtime</a:t>
            </a:r>
            <a:r>
              <a:rPr lang="en-US" sz="1800" dirty="0">
                <a:solidFill>
                  <a:schemeClr val="bg1">
                    <a:lumMod val="75000"/>
                  </a:schemeClr>
                </a:solidFill>
                <a:latin typeface="Consolas" panose="020B0609020204030204" pitchFamily="49" charset="0"/>
              </a:rPr>
              <a:t>; /* Deletion Time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short </a:t>
            </a:r>
            <a:r>
              <a:rPr lang="en-US" sz="1800" dirty="0" err="1">
                <a:solidFill>
                  <a:schemeClr val="bg1">
                    <a:lumMod val="75000"/>
                  </a:schemeClr>
                </a:solidFill>
                <a:latin typeface="Consolas" panose="020B0609020204030204" pitchFamily="49" charset="0"/>
              </a:rPr>
              <a:t>i_gid</a:t>
            </a:r>
            <a:r>
              <a:rPr lang="en-US" sz="1800" dirty="0">
                <a:solidFill>
                  <a:schemeClr val="bg1">
                    <a:lumMod val="75000"/>
                  </a:schemeClr>
                </a:solidFill>
                <a:latin typeface="Consolas" panose="020B0609020204030204" pitchFamily="49" charset="0"/>
              </a:rPr>
              <a:t>; /* Group Id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short </a:t>
            </a:r>
            <a:r>
              <a:rPr lang="en-US" sz="1800" dirty="0" err="1">
                <a:solidFill>
                  <a:schemeClr val="bg1">
                    <a:lumMod val="75000"/>
                  </a:schemeClr>
                </a:solidFill>
                <a:latin typeface="Consolas" panose="020B0609020204030204" pitchFamily="49" charset="0"/>
              </a:rPr>
              <a:t>i_links_count</a:t>
            </a:r>
            <a:r>
              <a:rPr lang="en-US" sz="1800" dirty="0">
                <a:solidFill>
                  <a:schemeClr val="bg1">
                    <a:lumMod val="75000"/>
                  </a:schemeClr>
                </a:solidFill>
                <a:latin typeface="Consolas" panose="020B0609020204030204" pitchFamily="49" charset="0"/>
              </a:rPr>
              <a:t>; /* Links count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i_blocks</a:t>
            </a:r>
            <a:r>
              <a:rPr lang="en-US" sz="1800" dirty="0">
                <a:solidFill>
                  <a:schemeClr val="bg1">
                    <a:lumMod val="75000"/>
                  </a:schemeClr>
                </a:solidFill>
                <a:latin typeface="Consolas" panose="020B0609020204030204" pitchFamily="49" charset="0"/>
              </a:rPr>
              <a:t>; /* Blocks count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i_flags</a:t>
            </a:r>
            <a:r>
              <a:rPr lang="en-US" sz="1800" dirty="0">
                <a:solidFill>
                  <a:schemeClr val="bg1">
                    <a:lumMod val="75000"/>
                  </a:schemeClr>
                </a:solidFill>
                <a:latin typeface="Consolas" panose="020B0609020204030204" pitchFamily="49" charset="0"/>
              </a:rPr>
              <a:t>; /* File flags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i_reserved1;</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accent1">
                    <a:lumMod val="75000"/>
                  </a:schemeClr>
                </a:solidFill>
                <a:latin typeface="Consolas" panose="020B0609020204030204" pitchFamily="49" charset="0"/>
              </a:rPr>
              <a:t>unsigned long </a:t>
            </a:r>
            <a:r>
              <a:rPr lang="en-US" sz="1800" dirty="0" err="1">
                <a:solidFill>
                  <a:schemeClr val="tx1"/>
                </a:solidFill>
                <a:latin typeface="Consolas" panose="020B0609020204030204" pitchFamily="49" charset="0"/>
              </a:rPr>
              <a:t>i_block</a:t>
            </a:r>
            <a:r>
              <a:rPr lang="en-US" sz="1800" dirty="0">
                <a:solidFill>
                  <a:schemeClr val="tx1"/>
                </a:solidFill>
                <a:latin typeface="Consolas" panose="020B0609020204030204" pitchFamily="49" charset="0"/>
              </a:rPr>
              <a:t>[EXT2_N_BLOCKS]; </a:t>
            </a:r>
            <a:r>
              <a:rPr lang="en-US" sz="1800" dirty="0">
                <a:solidFill>
                  <a:schemeClr val="accent6">
                    <a:lumMod val="50000"/>
                  </a:schemeClr>
                </a:solidFill>
                <a:latin typeface="Consolas" panose="020B0609020204030204" pitchFamily="49" charset="0"/>
              </a:rPr>
              <a:t>/* Pointers to blocks */</a:t>
            </a:r>
            <a:br>
              <a:rPr lang="en-US" sz="1800" dirty="0">
                <a:solidFill>
                  <a:schemeClr val="tx1"/>
                </a:solidFill>
                <a:latin typeface="Consolas" panose="020B0609020204030204" pitchFamily="49" charset="0"/>
              </a:rPr>
            </a:br>
            <a:r>
              <a:rPr lang="en-US" sz="1800" dirty="0">
                <a:solidFill>
                  <a:schemeClr val="tx1"/>
                </a:solidFill>
                <a:latin typeface="Consolas" panose="020B0609020204030204" pitchFamily="49" charset="0"/>
              </a:rPr>
              <a:t>  </a:t>
            </a:r>
            <a:r>
              <a:rPr lang="en-US" sz="1800" dirty="0">
                <a:solidFill>
                  <a:schemeClr val="bg1">
                    <a:lumMod val="75000"/>
                  </a:schemeClr>
                </a:solidFill>
                <a:latin typeface="Consolas" panose="020B0609020204030204" pitchFamily="49" charset="0"/>
              </a:rPr>
              <a:t>unsigned long </a:t>
            </a:r>
            <a:r>
              <a:rPr lang="en-US" sz="1800" dirty="0" err="1">
                <a:solidFill>
                  <a:schemeClr val="bg1">
                    <a:lumMod val="75000"/>
                  </a:schemeClr>
                </a:solidFill>
                <a:latin typeface="Consolas" panose="020B0609020204030204" pitchFamily="49" charset="0"/>
              </a:rPr>
              <a:t>i_version</a:t>
            </a:r>
            <a:r>
              <a:rPr lang="en-US" sz="1800" dirty="0">
                <a:solidFill>
                  <a:schemeClr val="bg1">
                    <a:lumMod val="75000"/>
                  </a:schemeClr>
                </a:solidFill>
                <a:latin typeface="Consolas" panose="020B0609020204030204" pitchFamily="49" charset="0"/>
              </a:rPr>
              <a:t>; /* File version (for NFS)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i_file_acl</a:t>
            </a:r>
            <a:r>
              <a:rPr lang="en-US" sz="1800" dirty="0">
                <a:solidFill>
                  <a:schemeClr val="bg1">
                    <a:lumMod val="75000"/>
                  </a:schemeClr>
                </a:solidFill>
                <a:latin typeface="Consolas" panose="020B0609020204030204" pitchFamily="49" charset="0"/>
              </a:rPr>
              <a:t>; /* File ACL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i_dir_acl</a:t>
            </a:r>
            <a:r>
              <a:rPr lang="en-US" sz="1800" dirty="0">
                <a:solidFill>
                  <a:schemeClr val="bg1">
                    <a:lumMod val="75000"/>
                  </a:schemeClr>
                </a:solidFill>
                <a:latin typeface="Consolas" panose="020B0609020204030204" pitchFamily="49" charset="0"/>
              </a:rPr>
              <a:t>; /* Directory ACL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a:t>
            </a:r>
            <a:r>
              <a:rPr lang="en-US" sz="1800" dirty="0" err="1">
                <a:solidFill>
                  <a:schemeClr val="bg1">
                    <a:lumMod val="75000"/>
                  </a:schemeClr>
                </a:solidFill>
                <a:latin typeface="Consolas" panose="020B0609020204030204" pitchFamily="49" charset="0"/>
              </a:rPr>
              <a:t>i_faddr</a:t>
            </a:r>
            <a:r>
              <a:rPr lang="en-US" sz="1800" dirty="0">
                <a:solidFill>
                  <a:schemeClr val="bg1">
                    <a:lumMod val="75000"/>
                  </a:schemeClr>
                </a:solidFill>
                <a:latin typeface="Consolas" panose="020B0609020204030204" pitchFamily="49" charset="0"/>
              </a:rPr>
              <a:t>; /* Fragment address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char </a:t>
            </a:r>
            <a:r>
              <a:rPr lang="en-US" sz="1800" dirty="0" err="1">
                <a:solidFill>
                  <a:schemeClr val="bg1">
                    <a:lumMod val="75000"/>
                  </a:schemeClr>
                </a:solidFill>
                <a:latin typeface="Consolas" panose="020B0609020204030204" pitchFamily="49" charset="0"/>
              </a:rPr>
              <a:t>i_frag</a:t>
            </a:r>
            <a:r>
              <a:rPr lang="en-US" sz="1800" dirty="0">
                <a:solidFill>
                  <a:schemeClr val="bg1">
                    <a:lumMod val="75000"/>
                  </a:schemeClr>
                </a:solidFill>
                <a:latin typeface="Consolas" panose="020B0609020204030204" pitchFamily="49" charset="0"/>
              </a:rPr>
              <a:t>; /* Fragment number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char </a:t>
            </a:r>
            <a:r>
              <a:rPr lang="en-US" sz="1800" dirty="0" err="1">
                <a:solidFill>
                  <a:schemeClr val="bg1">
                    <a:lumMod val="75000"/>
                  </a:schemeClr>
                </a:solidFill>
                <a:latin typeface="Consolas" panose="020B0609020204030204" pitchFamily="49" charset="0"/>
              </a:rPr>
              <a:t>i_fsize</a:t>
            </a:r>
            <a:r>
              <a:rPr lang="en-US" sz="1800" dirty="0">
                <a:solidFill>
                  <a:schemeClr val="bg1">
                    <a:lumMod val="75000"/>
                  </a:schemeClr>
                </a:solidFill>
                <a:latin typeface="Consolas" panose="020B0609020204030204" pitchFamily="49" charset="0"/>
              </a:rPr>
              <a:t>; /* Fragment size */</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short i_pad1;</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  unsigned long i_reserved2[2];</a:t>
            </a:r>
            <a:br>
              <a:rPr lang="en-US" sz="1800" dirty="0">
                <a:solidFill>
                  <a:schemeClr val="bg1">
                    <a:lumMod val="75000"/>
                  </a:schemeClr>
                </a:solidFill>
                <a:latin typeface="Consolas" panose="020B0609020204030204" pitchFamily="49" charset="0"/>
              </a:rPr>
            </a:br>
            <a:r>
              <a:rPr lang="en-US" sz="1800" dirty="0">
                <a:solidFill>
                  <a:schemeClr val="bg1">
                    <a:lumMod val="75000"/>
                  </a:schemeClr>
                </a:solidFill>
                <a:latin typeface="Consolas" panose="020B0609020204030204" pitchFamily="49" charset="0"/>
              </a:rPr>
              <a:t>};</a:t>
            </a:r>
          </a:p>
        </p:txBody>
      </p:sp>
      <p:sp>
        <p:nvSpPr>
          <p:cNvPr id="2" name="Cloud 1">
            <a:extLst>
              <a:ext uri="{FF2B5EF4-FFF2-40B4-BE49-F238E27FC236}">
                <a16:creationId xmlns:a16="http://schemas.microsoft.com/office/drawing/2014/main" id="{A7F4FB2F-F175-4F6E-9271-FA9C3A6040BC}"/>
              </a:ext>
            </a:extLst>
          </p:cNvPr>
          <p:cNvSpPr/>
          <p:nvPr/>
        </p:nvSpPr>
        <p:spPr>
          <a:xfrm>
            <a:off x="6732395" y="2723103"/>
            <a:ext cx="4973934" cy="1047541"/>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solidFill>
                  <a:schemeClr val="tx1"/>
                </a:solidFill>
                <a:effectLst>
                  <a:outerShdw blurRad="38100" dist="38100" dir="2700000" algn="tl">
                    <a:srgbClr val="000000">
                      <a:alpha val="43137"/>
                    </a:srgbClr>
                  </a:outerShdw>
                </a:effectLst>
                <a:latin typeface="Consolas" panose="020B0609020204030204" pitchFamily="49" charset="0"/>
              </a:rPr>
              <a:t>EXT2_N_BLOCKS = 15</a:t>
            </a:r>
            <a:endParaRPr lang="en-US" sz="2400" dirty="0">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2225C5AC-A542-47FD-A88C-44A55FF20208}"/>
              </a:ext>
            </a:extLst>
          </p:cNvPr>
          <p:cNvPicPr>
            <a:picLocks noChangeAspect="1"/>
          </p:cNvPicPr>
          <p:nvPr/>
        </p:nvPicPr>
        <p:blipFill>
          <a:blip r:embed="rId3"/>
          <a:stretch>
            <a:fillRect/>
          </a:stretch>
        </p:blipFill>
        <p:spPr>
          <a:xfrm>
            <a:off x="9696644" y="4666944"/>
            <a:ext cx="2505425" cy="2191056"/>
          </a:xfrm>
          <a:prstGeom prst="rect">
            <a:avLst/>
          </a:prstGeom>
        </p:spPr>
      </p:pic>
      <p:sp>
        <p:nvSpPr>
          <p:cNvPr id="5" name="Thought Bubble: Cloud 4">
            <a:extLst>
              <a:ext uri="{FF2B5EF4-FFF2-40B4-BE49-F238E27FC236}">
                <a16:creationId xmlns:a16="http://schemas.microsoft.com/office/drawing/2014/main" id="{1B2C90B5-6ABD-416D-9D6F-8B8C8B83872E}"/>
              </a:ext>
            </a:extLst>
          </p:cNvPr>
          <p:cNvSpPr/>
          <p:nvPr/>
        </p:nvSpPr>
        <p:spPr>
          <a:xfrm>
            <a:off x="7224759" y="3030832"/>
            <a:ext cx="4129872" cy="1560007"/>
          </a:xfrm>
          <a:prstGeom prst="cloudCallout">
            <a:avLst>
              <a:gd name="adj1" fmla="val 34398"/>
              <a:gd name="adj2" fmla="val 599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effectLst>
                  <a:outerShdw blurRad="38100" dist="38100" dir="2700000" algn="tl">
                    <a:srgbClr val="000000">
                      <a:alpha val="43137"/>
                    </a:srgbClr>
                  </a:outerShdw>
                </a:effectLst>
              </a:rPr>
              <a:t>En</a:t>
            </a:r>
            <a:r>
              <a:rPr lang="en-US" sz="2800" dirty="0">
                <a:effectLst>
                  <a:outerShdw blurRad="38100" dist="38100" dir="2700000" algn="tl">
                    <a:srgbClr val="000000">
                      <a:alpha val="43137"/>
                    </a:srgbClr>
                  </a:outerShdw>
                </a:effectLst>
              </a:rPr>
              <a:t> de </a:t>
            </a:r>
            <a:r>
              <a:rPr lang="en-US" sz="2800" dirty="0" err="1">
                <a:effectLst>
                  <a:outerShdw blurRad="38100" dist="38100" dir="2700000" algn="tl">
                    <a:srgbClr val="000000">
                      <a:alpha val="43137"/>
                    </a:srgbClr>
                  </a:outerShdw>
                </a:effectLst>
              </a:rPr>
              <a:t>bestandsnaam</a:t>
            </a:r>
            <a:r>
              <a:rPr lang="en-US" sz="2800"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428999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E61FD4-5681-4E40-B34C-ADB1A15817AF}"/>
              </a:ext>
            </a:extLst>
          </p:cNvPr>
          <p:cNvSpPr>
            <a:spLocks noGrp="1"/>
          </p:cNvSpPr>
          <p:nvPr>
            <p:ph type="title"/>
          </p:nvPr>
        </p:nvSpPr>
        <p:spPr/>
        <p:txBody>
          <a:bodyPr/>
          <a:lstStyle/>
          <a:p>
            <a:r>
              <a:rPr lang="en-US" dirty="0" err="1"/>
              <a:t>Bestandsblokken</a:t>
            </a:r>
            <a:endParaRPr lang="en-US" dirty="0"/>
          </a:p>
        </p:txBody>
      </p:sp>
      <p:sp>
        <p:nvSpPr>
          <p:cNvPr id="4" name="Content Placeholder 3">
            <a:extLst>
              <a:ext uri="{FF2B5EF4-FFF2-40B4-BE49-F238E27FC236}">
                <a16:creationId xmlns:a16="http://schemas.microsoft.com/office/drawing/2014/main" id="{AF140F98-0B7A-42DD-8A73-4613E2858256}"/>
              </a:ext>
            </a:extLst>
          </p:cNvPr>
          <p:cNvSpPr>
            <a:spLocks noGrp="1"/>
          </p:cNvSpPr>
          <p:nvPr>
            <p:ph idx="1"/>
          </p:nvPr>
        </p:nvSpPr>
        <p:spPr/>
        <p:txBody>
          <a:bodyPr/>
          <a:lstStyle/>
          <a:p>
            <a:r>
              <a:rPr lang="en-US" dirty="0" err="1"/>
              <a:t>Inode</a:t>
            </a:r>
            <a:r>
              <a:rPr lang="en-US" dirty="0"/>
              <a:t> </a:t>
            </a:r>
            <a:r>
              <a:rPr lang="en-US" dirty="0" err="1"/>
              <a:t>heeft</a:t>
            </a:r>
            <a:r>
              <a:rPr lang="en-US" dirty="0"/>
              <a:t> 15 pointers </a:t>
            </a:r>
            <a:r>
              <a:rPr lang="en-US" dirty="0" err="1"/>
              <a:t>naar</a:t>
            </a:r>
            <a:r>
              <a:rPr lang="en-US" dirty="0"/>
              <a:t> </a:t>
            </a:r>
            <a:r>
              <a:rPr lang="en-US" dirty="0" err="1"/>
              <a:t>blokken</a:t>
            </a:r>
            <a:endParaRPr lang="en-US" dirty="0"/>
          </a:p>
          <a:p>
            <a:pPr lvl="1"/>
            <a:r>
              <a:rPr lang="en-US" dirty="0"/>
              <a:t>De </a:t>
            </a:r>
            <a:r>
              <a:rPr lang="en-US" dirty="0" err="1"/>
              <a:t>eerste</a:t>
            </a:r>
            <a:r>
              <a:rPr lang="en-US" dirty="0"/>
              <a:t> 12 </a:t>
            </a:r>
            <a:r>
              <a:rPr lang="en-US" dirty="0" err="1"/>
              <a:t>zijn</a:t>
            </a:r>
            <a:r>
              <a:rPr lang="en-US" dirty="0"/>
              <a:t> </a:t>
            </a:r>
            <a:r>
              <a:rPr lang="en-US" dirty="0" err="1"/>
              <a:t>directe</a:t>
            </a:r>
            <a:r>
              <a:rPr lang="en-US" dirty="0"/>
              <a:t> links </a:t>
            </a:r>
            <a:r>
              <a:rPr lang="en-US" dirty="0" err="1"/>
              <a:t>naar</a:t>
            </a:r>
            <a:r>
              <a:rPr lang="en-US" dirty="0"/>
              <a:t> </a:t>
            </a:r>
            <a:r>
              <a:rPr lang="en-US" dirty="0" err="1"/>
              <a:t>blokken</a:t>
            </a:r>
            <a:endParaRPr lang="en-US" dirty="0"/>
          </a:p>
          <a:p>
            <a:pPr lvl="1"/>
            <a:r>
              <a:rPr lang="en-US" dirty="0"/>
              <a:t>De 13e pointer </a:t>
            </a:r>
            <a:r>
              <a:rPr lang="en-US" dirty="0" err="1"/>
              <a:t>verwijst</a:t>
            </a:r>
            <a:r>
              <a:rPr lang="en-US" dirty="0"/>
              <a:t> </a:t>
            </a:r>
            <a:r>
              <a:rPr lang="en-US" dirty="0" err="1"/>
              <a:t>naar</a:t>
            </a:r>
            <a:r>
              <a:rPr lang="en-US" dirty="0"/>
              <a:t> </a:t>
            </a:r>
            <a:r>
              <a:rPr lang="en-US" dirty="0" err="1"/>
              <a:t>een</a:t>
            </a:r>
            <a:r>
              <a:rPr lang="en-US" dirty="0"/>
              <a:t> </a:t>
            </a:r>
            <a:r>
              <a:rPr lang="en-US" dirty="0" err="1"/>
              <a:t>blok</a:t>
            </a:r>
            <a:r>
              <a:rPr lang="en-US" dirty="0"/>
              <a:t> </a:t>
            </a:r>
            <a:r>
              <a:rPr lang="en-US" dirty="0" err="1"/>
              <a:t>dat</a:t>
            </a:r>
            <a:r>
              <a:rPr lang="en-US" dirty="0"/>
              <a:t> </a:t>
            </a:r>
            <a:r>
              <a:rPr lang="en-US" dirty="0" err="1"/>
              <a:t>directe</a:t>
            </a:r>
            <a:r>
              <a:rPr lang="en-US" dirty="0"/>
              <a:t> links </a:t>
            </a:r>
            <a:r>
              <a:rPr lang="en-US" dirty="0" err="1"/>
              <a:t>bevat</a:t>
            </a:r>
            <a:r>
              <a:rPr lang="en-US" dirty="0"/>
              <a:t> (= </a:t>
            </a:r>
            <a:r>
              <a:rPr lang="en-US" dirty="0">
                <a:solidFill>
                  <a:srgbClr val="E00049"/>
                </a:solidFill>
              </a:rPr>
              <a:t>indirect </a:t>
            </a:r>
            <a:r>
              <a:rPr lang="en-US" dirty="0" err="1">
                <a:solidFill>
                  <a:srgbClr val="E00049"/>
                </a:solidFill>
              </a:rPr>
              <a:t>adres</a:t>
            </a:r>
            <a:r>
              <a:rPr lang="en-US" dirty="0"/>
              <a:t>)</a:t>
            </a:r>
          </a:p>
          <a:p>
            <a:pPr lvl="1"/>
            <a:r>
              <a:rPr lang="en-US" dirty="0"/>
              <a:t>De 14e pointer is </a:t>
            </a:r>
            <a:r>
              <a:rPr lang="en-US" dirty="0" err="1"/>
              <a:t>een</a:t>
            </a:r>
            <a:r>
              <a:rPr lang="en-US" dirty="0"/>
              <a:t> </a:t>
            </a:r>
            <a:r>
              <a:rPr lang="en-US" dirty="0" err="1"/>
              <a:t>dubbele</a:t>
            </a:r>
            <a:r>
              <a:rPr lang="en-US" dirty="0"/>
              <a:t> </a:t>
            </a:r>
            <a:r>
              <a:rPr lang="en-US" dirty="0" err="1"/>
              <a:t>indirectie</a:t>
            </a:r>
            <a:endParaRPr lang="en-US" dirty="0"/>
          </a:p>
          <a:p>
            <a:pPr lvl="1"/>
            <a:r>
              <a:rPr lang="en-US" dirty="0"/>
              <a:t>De 15e pointer is </a:t>
            </a:r>
            <a:r>
              <a:rPr lang="en-US" dirty="0" err="1"/>
              <a:t>een</a:t>
            </a:r>
            <a:r>
              <a:rPr lang="en-US" dirty="0"/>
              <a:t> </a:t>
            </a:r>
            <a:r>
              <a:rPr lang="en-US" dirty="0" err="1"/>
              <a:t>driedubbele</a:t>
            </a:r>
            <a:r>
              <a:rPr lang="en-US" dirty="0"/>
              <a:t> </a:t>
            </a:r>
            <a:r>
              <a:rPr lang="en-US" dirty="0" err="1"/>
              <a:t>indirectie</a:t>
            </a:r>
            <a:endParaRPr lang="en-US" dirty="0"/>
          </a:p>
        </p:txBody>
      </p:sp>
    </p:spTree>
    <p:extLst>
      <p:ext uri="{BB962C8B-B14F-4D97-AF65-F5344CB8AC3E}">
        <p14:creationId xmlns:p14="http://schemas.microsoft.com/office/powerpoint/2010/main" val="159815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812A49-1914-4290-9C5B-8A6AC6A0450B}"/>
              </a:ext>
            </a:extLst>
          </p:cNvPr>
          <p:cNvSpPr>
            <a:spLocks noGrp="1"/>
          </p:cNvSpPr>
          <p:nvPr>
            <p:ph type="title"/>
          </p:nvPr>
        </p:nvSpPr>
        <p:spPr/>
        <p:txBody>
          <a:bodyPr/>
          <a:lstStyle/>
          <a:p>
            <a:r>
              <a:rPr lang="en-US" dirty="0" err="1"/>
              <a:t>Bestandsblokken</a:t>
            </a:r>
            <a:endParaRPr lang="en-US" dirty="0"/>
          </a:p>
        </p:txBody>
      </p:sp>
      <p:pic>
        <p:nvPicPr>
          <p:cNvPr id="5" name="Picture 4">
            <a:extLst>
              <a:ext uri="{FF2B5EF4-FFF2-40B4-BE49-F238E27FC236}">
                <a16:creationId xmlns:a16="http://schemas.microsoft.com/office/drawing/2014/main" id="{00F76846-AAB0-4185-8C91-5B19141D7E92}"/>
              </a:ext>
            </a:extLst>
          </p:cNvPr>
          <p:cNvPicPr>
            <a:picLocks noChangeAspect="1"/>
          </p:cNvPicPr>
          <p:nvPr/>
        </p:nvPicPr>
        <p:blipFill>
          <a:blip r:embed="rId2"/>
          <a:stretch>
            <a:fillRect/>
          </a:stretch>
        </p:blipFill>
        <p:spPr>
          <a:xfrm>
            <a:off x="1883922" y="1857155"/>
            <a:ext cx="8424155" cy="478480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828688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FA60C3-4CD2-40A1-AF3E-28A98155388A}"/>
              </a:ext>
            </a:extLst>
          </p:cNvPr>
          <p:cNvSpPr>
            <a:spLocks noGrp="1"/>
          </p:cNvSpPr>
          <p:nvPr>
            <p:ph type="title"/>
          </p:nvPr>
        </p:nvSpPr>
        <p:spPr/>
        <p:txBody>
          <a:bodyPr/>
          <a:lstStyle/>
          <a:p>
            <a:r>
              <a:rPr lang="en-US" dirty="0" err="1"/>
              <a:t>Bestandsgrootte</a:t>
            </a:r>
            <a:endParaRPr lang="en-US" dirty="0"/>
          </a:p>
        </p:txBody>
      </p:sp>
      <p:sp>
        <p:nvSpPr>
          <p:cNvPr id="4" name="Content Placeholder 3">
            <a:extLst>
              <a:ext uri="{FF2B5EF4-FFF2-40B4-BE49-F238E27FC236}">
                <a16:creationId xmlns:a16="http://schemas.microsoft.com/office/drawing/2014/main" id="{B4A5FF8A-400F-4EFE-8612-662514303E37}"/>
              </a:ext>
            </a:extLst>
          </p:cNvPr>
          <p:cNvSpPr>
            <a:spLocks noGrp="1"/>
          </p:cNvSpPr>
          <p:nvPr>
            <p:ph idx="1"/>
          </p:nvPr>
        </p:nvSpPr>
        <p:spPr>
          <a:xfrm>
            <a:off x="1876776" y="1825625"/>
            <a:ext cx="9948333" cy="4242154"/>
          </a:xfrm>
        </p:spPr>
        <p:txBody>
          <a:bodyPr/>
          <a:lstStyle/>
          <a:p>
            <a:r>
              <a:rPr lang="en-US" dirty="0"/>
              <a:t>Hoe </a:t>
            </a:r>
            <a:r>
              <a:rPr lang="en-US" dirty="0" err="1"/>
              <a:t>groot</a:t>
            </a:r>
            <a:r>
              <a:rPr lang="en-US" dirty="0"/>
              <a:t> </a:t>
            </a:r>
            <a:r>
              <a:rPr lang="en-US" dirty="0" err="1"/>
              <a:t>kan</a:t>
            </a:r>
            <a:r>
              <a:rPr lang="en-US" dirty="0"/>
              <a:t> </a:t>
            </a:r>
            <a:r>
              <a:rPr lang="en-US" dirty="0" err="1"/>
              <a:t>een</a:t>
            </a:r>
            <a:r>
              <a:rPr lang="en-US" dirty="0"/>
              <a:t> </a:t>
            </a:r>
            <a:r>
              <a:rPr lang="en-US" dirty="0" err="1"/>
              <a:t>bestand</a:t>
            </a:r>
            <a:r>
              <a:rPr lang="en-US" dirty="0"/>
              <a:t> </a:t>
            </a:r>
            <a:r>
              <a:rPr lang="en-US" dirty="0" err="1"/>
              <a:t>zijn</a:t>
            </a:r>
            <a:r>
              <a:rPr lang="en-US" dirty="0"/>
              <a:t> </a:t>
            </a:r>
            <a:r>
              <a:rPr lang="en-US" dirty="0" err="1"/>
              <a:t>als</a:t>
            </a:r>
            <a:r>
              <a:rPr lang="en-US" dirty="0"/>
              <a:t>…</a:t>
            </a:r>
          </a:p>
          <a:p>
            <a:pPr lvl="1"/>
            <a:r>
              <a:rPr lang="en-US" dirty="0"/>
              <a:t>… </a:t>
            </a:r>
            <a:r>
              <a:rPr lang="en-US" dirty="0" err="1"/>
              <a:t>enkel</a:t>
            </a:r>
            <a:r>
              <a:rPr lang="en-US" dirty="0"/>
              <a:t> de </a:t>
            </a:r>
            <a:r>
              <a:rPr lang="en-US" dirty="0" err="1"/>
              <a:t>directe</a:t>
            </a:r>
            <a:r>
              <a:rPr lang="en-US" dirty="0"/>
              <a:t> </a:t>
            </a:r>
            <a:r>
              <a:rPr lang="en-US" dirty="0" err="1"/>
              <a:t>blokken</a:t>
            </a:r>
            <a:r>
              <a:rPr lang="en-US" dirty="0"/>
              <a:t> </a:t>
            </a:r>
            <a:r>
              <a:rPr lang="en-US" dirty="0" err="1"/>
              <a:t>gebruikt</a:t>
            </a:r>
            <a:r>
              <a:rPr lang="en-US" dirty="0"/>
              <a:t> </a:t>
            </a:r>
            <a:r>
              <a:rPr lang="en-US" dirty="0" err="1"/>
              <a:t>worden</a:t>
            </a:r>
            <a:r>
              <a:rPr lang="en-US" dirty="0"/>
              <a:t>?</a:t>
            </a:r>
          </a:p>
          <a:p>
            <a:pPr lvl="1"/>
            <a:r>
              <a:rPr lang="en-US" dirty="0"/>
              <a:t>… de </a:t>
            </a:r>
            <a:r>
              <a:rPr lang="en-US" dirty="0" err="1"/>
              <a:t>directe</a:t>
            </a:r>
            <a:r>
              <a:rPr lang="en-US" dirty="0"/>
              <a:t> </a:t>
            </a:r>
            <a:r>
              <a:rPr lang="en-US" dirty="0" err="1"/>
              <a:t>en</a:t>
            </a:r>
            <a:r>
              <a:rPr lang="en-US" dirty="0"/>
              <a:t> de (</a:t>
            </a:r>
            <a:r>
              <a:rPr lang="en-US" dirty="0" err="1"/>
              <a:t>eenvoudig</a:t>
            </a:r>
            <a:r>
              <a:rPr lang="en-US" dirty="0"/>
              <a:t>) </a:t>
            </a:r>
            <a:r>
              <a:rPr lang="en-US" dirty="0" err="1"/>
              <a:t>indirecte</a:t>
            </a:r>
            <a:r>
              <a:rPr lang="en-US" dirty="0"/>
              <a:t> </a:t>
            </a:r>
            <a:r>
              <a:rPr lang="en-US" dirty="0" err="1"/>
              <a:t>gebruikt</a:t>
            </a:r>
            <a:r>
              <a:rPr lang="en-US" dirty="0"/>
              <a:t> </a:t>
            </a:r>
            <a:r>
              <a:rPr lang="en-US" dirty="0" err="1"/>
              <a:t>worden</a:t>
            </a:r>
            <a:r>
              <a:rPr lang="en-US" dirty="0"/>
              <a:t>?</a:t>
            </a:r>
          </a:p>
          <a:p>
            <a:pPr lvl="1"/>
            <a:r>
              <a:rPr lang="en-US" dirty="0"/>
              <a:t>… de </a:t>
            </a:r>
            <a:r>
              <a:rPr lang="en-US" dirty="0" err="1"/>
              <a:t>directe</a:t>
            </a:r>
            <a:r>
              <a:rPr lang="en-US" dirty="0"/>
              <a:t>, </a:t>
            </a:r>
            <a:r>
              <a:rPr lang="en-US" dirty="0" err="1"/>
              <a:t>eenvoudig</a:t>
            </a:r>
            <a:r>
              <a:rPr lang="en-US" dirty="0"/>
              <a:t> </a:t>
            </a:r>
            <a:r>
              <a:rPr lang="en-US" dirty="0" err="1"/>
              <a:t>en</a:t>
            </a:r>
            <a:r>
              <a:rPr lang="en-US" dirty="0"/>
              <a:t> </a:t>
            </a:r>
            <a:r>
              <a:rPr lang="en-US" dirty="0" err="1"/>
              <a:t>tweevoudig</a:t>
            </a:r>
            <a:r>
              <a:rPr lang="en-US" dirty="0"/>
              <a:t> </a:t>
            </a:r>
            <a:r>
              <a:rPr lang="en-US" dirty="0" err="1"/>
              <a:t>indirecte</a:t>
            </a:r>
            <a:r>
              <a:rPr lang="en-US" dirty="0"/>
              <a:t> </a:t>
            </a:r>
            <a:r>
              <a:rPr lang="en-US" dirty="0" err="1"/>
              <a:t>gebruikt</a:t>
            </a:r>
            <a:r>
              <a:rPr lang="en-US" dirty="0"/>
              <a:t> </a:t>
            </a:r>
            <a:r>
              <a:rPr lang="en-US" dirty="0" err="1"/>
              <a:t>worden</a:t>
            </a:r>
            <a:r>
              <a:rPr lang="en-US" dirty="0"/>
              <a:t>?</a:t>
            </a:r>
          </a:p>
          <a:p>
            <a:pPr lvl="1"/>
            <a:r>
              <a:rPr lang="en-US" dirty="0"/>
              <a:t>… </a:t>
            </a:r>
            <a:r>
              <a:rPr lang="en-US" dirty="0" err="1"/>
              <a:t>alle</a:t>
            </a:r>
            <a:r>
              <a:rPr lang="en-US" dirty="0"/>
              <a:t> </a:t>
            </a:r>
            <a:r>
              <a:rPr lang="en-US" dirty="0" err="1"/>
              <a:t>blokken</a:t>
            </a:r>
            <a:r>
              <a:rPr lang="en-US" dirty="0"/>
              <a:t> </a:t>
            </a:r>
            <a:r>
              <a:rPr lang="en-US" dirty="0" err="1"/>
              <a:t>gebruikt</a:t>
            </a:r>
            <a:r>
              <a:rPr lang="en-US" dirty="0"/>
              <a:t> </a:t>
            </a:r>
            <a:r>
              <a:rPr lang="en-US" dirty="0" err="1"/>
              <a:t>worden</a:t>
            </a:r>
            <a:r>
              <a:rPr lang="en-US" dirty="0"/>
              <a:t>?</a:t>
            </a:r>
          </a:p>
          <a:p>
            <a:pPr lvl="1"/>
            <a:endParaRPr lang="en-US" dirty="0"/>
          </a:p>
        </p:txBody>
      </p:sp>
      <p:sp>
        <p:nvSpPr>
          <p:cNvPr id="5" name="Rectangle 4">
            <a:extLst>
              <a:ext uri="{FF2B5EF4-FFF2-40B4-BE49-F238E27FC236}">
                <a16:creationId xmlns:a16="http://schemas.microsoft.com/office/drawing/2014/main" id="{FA84C563-FDF9-4AC5-82C6-4A63A20044E2}"/>
              </a:ext>
            </a:extLst>
          </p:cNvPr>
          <p:cNvSpPr/>
          <p:nvPr/>
        </p:nvSpPr>
        <p:spPr>
          <a:xfrm>
            <a:off x="7627716" y="5058137"/>
            <a:ext cx="4328932" cy="1596784"/>
          </a:xfrm>
          <a:prstGeom prst="rect">
            <a:avLst/>
          </a:prstGeom>
          <a:effectLst>
            <a:outerShdw blurRad="50800" dist="762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3200" dirty="0">
                <a:effectLst>
                  <a:outerShdw blurRad="38100" dist="38100" dir="2700000" algn="tl">
                    <a:srgbClr val="000000">
                      <a:alpha val="43137"/>
                    </a:srgbClr>
                  </a:outerShdw>
                </a:effectLst>
              </a:rPr>
              <a:t>1 </a:t>
            </a:r>
            <a:r>
              <a:rPr lang="en-US" sz="3200" dirty="0" err="1">
                <a:effectLst>
                  <a:outerShdw blurRad="38100" dist="38100" dir="2700000" algn="tl">
                    <a:srgbClr val="000000">
                      <a:alpha val="43137"/>
                    </a:srgbClr>
                  </a:outerShdw>
                </a:effectLst>
              </a:rPr>
              <a:t>blok</a:t>
            </a:r>
            <a:r>
              <a:rPr lang="en-US" sz="3200" dirty="0">
                <a:effectLst>
                  <a:outerShdw blurRad="38100" dist="38100" dir="2700000" algn="tl">
                    <a:srgbClr val="000000">
                      <a:alpha val="43137"/>
                    </a:srgbClr>
                  </a:outerShdw>
                </a:effectLst>
              </a:rPr>
              <a:t> = 4KB</a:t>
            </a:r>
          </a:p>
          <a:p>
            <a:pPr algn="ctr"/>
            <a:r>
              <a:rPr lang="en-US" sz="3200" dirty="0">
                <a:effectLst>
                  <a:outerShdw blurRad="38100" dist="38100" dir="2700000" algn="tl">
                    <a:srgbClr val="000000">
                      <a:alpha val="43137"/>
                    </a:srgbClr>
                  </a:outerShdw>
                </a:effectLst>
              </a:rPr>
              <a:t>1 pointer = 4 bytes</a:t>
            </a:r>
          </a:p>
        </p:txBody>
      </p:sp>
    </p:spTree>
    <p:extLst>
      <p:ext uri="{BB962C8B-B14F-4D97-AF65-F5344CB8AC3E}">
        <p14:creationId xmlns:p14="http://schemas.microsoft.com/office/powerpoint/2010/main" val="356972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1454-DC71-45B1-A0B0-EFAC8C468F0B}"/>
              </a:ext>
            </a:extLst>
          </p:cNvPr>
          <p:cNvSpPr>
            <a:spLocks noGrp="1"/>
          </p:cNvSpPr>
          <p:nvPr>
            <p:ph type="title"/>
          </p:nvPr>
        </p:nvSpPr>
        <p:spPr/>
        <p:txBody>
          <a:bodyPr/>
          <a:lstStyle/>
          <a:p>
            <a:r>
              <a:rPr lang="en-US" dirty="0" err="1"/>
              <a:t>Lineaire</a:t>
            </a:r>
            <a:r>
              <a:rPr lang="en-US" dirty="0"/>
              <a:t> Directory</a:t>
            </a:r>
          </a:p>
        </p:txBody>
      </p:sp>
      <p:sp>
        <p:nvSpPr>
          <p:cNvPr id="3" name="Content Placeholder 2">
            <a:extLst>
              <a:ext uri="{FF2B5EF4-FFF2-40B4-BE49-F238E27FC236}">
                <a16:creationId xmlns:a16="http://schemas.microsoft.com/office/drawing/2014/main" id="{051D2FF6-856A-4013-97A4-851ACCBB9281}"/>
              </a:ext>
            </a:extLst>
          </p:cNvPr>
          <p:cNvSpPr>
            <a:spLocks noGrp="1"/>
          </p:cNvSpPr>
          <p:nvPr>
            <p:ph idx="1"/>
          </p:nvPr>
        </p:nvSpPr>
        <p:spPr/>
        <p:txBody>
          <a:bodyPr/>
          <a:lstStyle/>
          <a:p>
            <a:r>
              <a:rPr lang="en-US" dirty="0"/>
              <a:t>Hoe </a:t>
            </a:r>
            <a:r>
              <a:rPr lang="en-US" dirty="0" err="1"/>
              <a:t>opslaan</a:t>
            </a:r>
            <a:r>
              <a:rPr lang="en-US" dirty="0"/>
              <a:t> op de </a:t>
            </a:r>
            <a:r>
              <a:rPr lang="en-US" dirty="0" err="1"/>
              <a:t>schijf</a:t>
            </a:r>
            <a:r>
              <a:rPr lang="en-US" dirty="0"/>
              <a:t>?</a:t>
            </a:r>
          </a:p>
          <a:p>
            <a:pPr lvl="1"/>
            <a:r>
              <a:rPr lang="en-US" dirty="0" err="1"/>
              <a:t>Alle</a:t>
            </a:r>
            <a:r>
              <a:rPr lang="en-US" dirty="0"/>
              <a:t> </a:t>
            </a:r>
            <a:r>
              <a:rPr lang="en-US" dirty="0" err="1"/>
              <a:t>bestanden</a:t>
            </a:r>
            <a:r>
              <a:rPr lang="en-US" dirty="0"/>
              <a:t> in </a:t>
            </a:r>
            <a:r>
              <a:rPr lang="en-US" dirty="0" err="1"/>
              <a:t>één</a:t>
            </a:r>
            <a:r>
              <a:rPr lang="en-US" dirty="0"/>
              <a:t> directory!</a:t>
            </a:r>
          </a:p>
          <a:p>
            <a:pPr lvl="1"/>
            <a:r>
              <a:rPr lang="en-US" dirty="0" err="1">
                <a:solidFill>
                  <a:srgbClr val="E00049"/>
                </a:solidFill>
              </a:rPr>
              <a:t>Lineaire</a:t>
            </a:r>
            <a:r>
              <a:rPr lang="en-US" dirty="0">
                <a:solidFill>
                  <a:srgbClr val="E00049"/>
                </a:solidFill>
              </a:rPr>
              <a:t> directory</a:t>
            </a:r>
          </a:p>
          <a:p>
            <a:pPr lvl="1"/>
            <a:endParaRPr lang="en-US" dirty="0"/>
          </a:p>
          <a:p>
            <a:r>
              <a:rPr lang="en-US" dirty="0" err="1"/>
              <a:t>Voordelen</a:t>
            </a:r>
            <a:r>
              <a:rPr lang="en-US" dirty="0"/>
              <a:t>/</a:t>
            </a:r>
            <a:r>
              <a:rPr lang="en-US" dirty="0" err="1"/>
              <a:t>nadelen</a:t>
            </a:r>
            <a:r>
              <a:rPr lang="en-US" dirty="0"/>
              <a:t>?</a:t>
            </a:r>
          </a:p>
          <a:p>
            <a:pPr lvl="1"/>
            <a:r>
              <a:rPr lang="en-US" dirty="0" err="1"/>
              <a:t>Eenvoudige</a:t>
            </a:r>
            <a:r>
              <a:rPr lang="en-US" dirty="0"/>
              <a:t> </a:t>
            </a:r>
            <a:r>
              <a:rPr lang="en-US" dirty="0" err="1"/>
              <a:t>implementatie</a:t>
            </a:r>
            <a:endParaRPr lang="en-US" dirty="0"/>
          </a:p>
          <a:p>
            <a:pPr lvl="1"/>
            <a:r>
              <a:rPr lang="en-US" dirty="0" err="1"/>
              <a:t>Handig</a:t>
            </a:r>
            <a:r>
              <a:rPr lang="en-US" dirty="0"/>
              <a:t>? </a:t>
            </a:r>
            <a:r>
              <a:rPr lang="en-US" dirty="0" err="1"/>
              <a:t>Hoeveel</a:t>
            </a:r>
            <a:r>
              <a:rPr lang="en-US" dirty="0"/>
              <a:t> </a:t>
            </a:r>
            <a:r>
              <a:rPr lang="en-US" dirty="0" err="1"/>
              <a:t>bestanden</a:t>
            </a:r>
            <a:r>
              <a:rPr lang="en-US" dirty="0"/>
              <a:t>?</a:t>
            </a:r>
          </a:p>
          <a:p>
            <a:pPr lvl="2"/>
            <a:r>
              <a:rPr lang="en-US" dirty="0" err="1"/>
              <a:t>Mijn</a:t>
            </a:r>
            <a:r>
              <a:rPr lang="en-US" dirty="0"/>
              <a:t> laptop: 550.000+</a:t>
            </a:r>
          </a:p>
        </p:txBody>
      </p:sp>
      <p:pic>
        <p:nvPicPr>
          <p:cNvPr id="4" name="Picture 3">
            <a:extLst>
              <a:ext uri="{FF2B5EF4-FFF2-40B4-BE49-F238E27FC236}">
                <a16:creationId xmlns:a16="http://schemas.microsoft.com/office/drawing/2014/main" id="{B57629BE-43C7-46E2-823D-0F7803585285}"/>
              </a:ext>
            </a:extLst>
          </p:cNvPr>
          <p:cNvPicPr>
            <a:picLocks noChangeAspect="1"/>
          </p:cNvPicPr>
          <p:nvPr/>
        </p:nvPicPr>
        <p:blipFill>
          <a:blip r:embed="rId3"/>
          <a:stretch>
            <a:fillRect/>
          </a:stretch>
        </p:blipFill>
        <p:spPr>
          <a:xfrm>
            <a:off x="7209730" y="2928679"/>
            <a:ext cx="4982270" cy="4039164"/>
          </a:xfrm>
          <a:prstGeom prst="rect">
            <a:avLst/>
          </a:prstGeom>
        </p:spPr>
      </p:pic>
    </p:spTree>
    <p:extLst>
      <p:ext uri="{BB962C8B-B14F-4D97-AF65-F5344CB8AC3E}">
        <p14:creationId xmlns:p14="http://schemas.microsoft.com/office/powerpoint/2010/main" val="352594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2" presetClass="entr" presetSubtype="4" fill="hold" nodeType="withEffect">
                                  <p:stCondLst>
                                    <p:cond delay="25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3AD6-760A-424E-B557-B6250B964D92}"/>
              </a:ext>
            </a:extLst>
          </p:cNvPr>
          <p:cNvSpPr>
            <a:spLocks noGrp="1"/>
          </p:cNvSpPr>
          <p:nvPr>
            <p:ph type="title"/>
          </p:nvPr>
        </p:nvSpPr>
        <p:spPr/>
        <p:txBody>
          <a:bodyPr/>
          <a:lstStyle/>
          <a:p>
            <a:r>
              <a:rPr lang="en-US" dirty="0" err="1"/>
              <a:t>Hiërarchisch</a:t>
            </a:r>
            <a:r>
              <a:rPr lang="en-US" dirty="0"/>
              <a:t> </a:t>
            </a:r>
            <a:r>
              <a:rPr lang="en-US" dirty="0" err="1"/>
              <a:t>bestandssysteem</a:t>
            </a:r>
            <a:endParaRPr lang="en-US" dirty="0"/>
          </a:p>
        </p:txBody>
      </p:sp>
      <p:sp>
        <p:nvSpPr>
          <p:cNvPr id="3" name="Content Placeholder 2">
            <a:extLst>
              <a:ext uri="{FF2B5EF4-FFF2-40B4-BE49-F238E27FC236}">
                <a16:creationId xmlns:a16="http://schemas.microsoft.com/office/drawing/2014/main" id="{AA6A2E0D-B9B3-4265-94C6-19DDBE4B8D92}"/>
              </a:ext>
            </a:extLst>
          </p:cNvPr>
          <p:cNvSpPr>
            <a:spLocks noGrp="1"/>
          </p:cNvSpPr>
          <p:nvPr>
            <p:ph idx="1"/>
          </p:nvPr>
        </p:nvSpPr>
        <p:spPr/>
        <p:txBody>
          <a:bodyPr/>
          <a:lstStyle/>
          <a:p>
            <a:r>
              <a:rPr lang="en-US" dirty="0" err="1"/>
              <a:t>Veel</a:t>
            </a:r>
            <a:r>
              <a:rPr lang="en-US" dirty="0"/>
              <a:t> </a:t>
            </a:r>
            <a:r>
              <a:rPr lang="en-US" dirty="0" err="1"/>
              <a:t>bestanden</a:t>
            </a:r>
            <a:r>
              <a:rPr lang="en-US" dirty="0"/>
              <a:t>? </a:t>
            </a:r>
            <a:r>
              <a:rPr lang="en-US" dirty="0" err="1">
                <a:solidFill>
                  <a:srgbClr val="E00049"/>
                </a:solidFill>
              </a:rPr>
              <a:t>Hiërarchisch</a:t>
            </a:r>
            <a:r>
              <a:rPr lang="en-US" dirty="0">
                <a:solidFill>
                  <a:srgbClr val="E00049"/>
                </a:solidFill>
              </a:rPr>
              <a:t> </a:t>
            </a:r>
            <a:r>
              <a:rPr lang="en-US" dirty="0" err="1">
                <a:solidFill>
                  <a:srgbClr val="E00049"/>
                </a:solidFill>
              </a:rPr>
              <a:t>bestandssysteem</a:t>
            </a:r>
            <a:r>
              <a:rPr lang="en-US" dirty="0">
                <a:solidFill>
                  <a:srgbClr val="E00049"/>
                </a:solidFill>
              </a:rPr>
              <a:t>!</a:t>
            </a:r>
          </a:p>
          <a:p>
            <a:pPr lvl="1"/>
            <a:r>
              <a:rPr lang="en-US" dirty="0"/>
              <a:t>De facto </a:t>
            </a:r>
            <a:r>
              <a:rPr lang="en-US" dirty="0" err="1"/>
              <a:t>standaard</a:t>
            </a:r>
            <a:endParaRPr lang="en-US" dirty="0"/>
          </a:p>
          <a:p>
            <a:pPr lvl="1"/>
            <a:r>
              <a:rPr lang="en-US" dirty="0" err="1"/>
              <a:t>Bestanden</a:t>
            </a:r>
            <a:r>
              <a:rPr lang="en-US" dirty="0"/>
              <a:t> in directories</a:t>
            </a:r>
          </a:p>
          <a:p>
            <a:pPr lvl="1"/>
            <a:r>
              <a:rPr lang="en-US" dirty="0"/>
              <a:t>Directories in directories (= subdirectories)</a:t>
            </a:r>
          </a:p>
        </p:txBody>
      </p:sp>
      <p:pic>
        <p:nvPicPr>
          <p:cNvPr id="6" name="Picture 5">
            <a:extLst>
              <a:ext uri="{FF2B5EF4-FFF2-40B4-BE49-F238E27FC236}">
                <a16:creationId xmlns:a16="http://schemas.microsoft.com/office/drawing/2014/main" id="{F35CE103-8F67-41CD-9C12-2654822266D6}"/>
              </a:ext>
            </a:extLst>
          </p:cNvPr>
          <p:cNvPicPr>
            <a:picLocks noChangeAspect="1"/>
          </p:cNvPicPr>
          <p:nvPr/>
        </p:nvPicPr>
        <p:blipFill>
          <a:blip r:embed="rId2"/>
          <a:stretch>
            <a:fillRect/>
          </a:stretch>
        </p:blipFill>
        <p:spPr>
          <a:xfrm>
            <a:off x="3869596" y="3563356"/>
            <a:ext cx="4875569" cy="32163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39377640"/>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H - Tahoma">
      <a:majorFont>
        <a:latin typeface="Tahoma"/>
        <a:ea typeface=""/>
        <a:cs typeface=""/>
      </a:majorFont>
      <a:minorFont>
        <a:latin typeface="Tahoma"/>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oofdstuk1" id="{737DEE3E-602E-476C-993A-5D458A42C05E}" vid="{887AA518-FCB2-4130-A010-15B7009F55A4}"/>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C5767CAB4AE024DA6AF3B28388F134E" ma:contentTypeVersion="0" ma:contentTypeDescription="Een nieuw document maken." ma:contentTypeScope="" ma:versionID="d3df60f166dab5a21597c9ef093954eb">
  <xsd:schema xmlns:xsd="http://www.w3.org/2001/XMLSchema" xmlns:xs="http://www.w3.org/2001/XMLSchema" xmlns:p="http://schemas.microsoft.com/office/2006/metadata/properties" targetNamespace="http://schemas.microsoft.com/office/2006/metadata/properties" ma:root="true" ma:fieldsID="c4663c74e03958450e8fecca49b21ad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CA0CC1-E170-4CD8-AAB5-9E4B57D9F8A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DA45C93-41E4-441B-BFA7-95B9F3E5D910}">
  <ds:schemaRefs>
    <ds:schemaRef ds:uri="http://schemas.microsoft.com/sharepoint/v3/contenttype/forms"/>
  </ds:schemaRefs>
</ds:datastoreItem>
</file>

<file path=customXml/itemProps3.xml><?xml version="1.0" encoding="utf-8"?>
<ds:datastoreItem xmlns:ds="http://schemas.openxmlformats.org/officeDocument/2006/customXml" ds:itemID="{8B3814D9-8FB9-443F-87B9-338C8C0C01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Hoofdstuk1</Template>
  <TotalTime>1674</TotalTime>
  <Words>2018</Words>
  <Application>Microsoft Office PowerPoint</Application>
  <PresentationFormat>Widescreen</PresentationFormat>
  <Paragraphs>420</Paragraphs>
  <Slides>73</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73</vt:i4>
      </vt:variant>
    </vt:vector>
  </HeadingPairs>
  <TitlesOfParts>
    <vt:vector size="81" baseType="lpstr">
      <vt:lpstr>Arial</vt:lpstr>
      <vt:lpstr>Arial Black</vt:lpstr>
      <vt:lpstr>Calibri</vt:lpstr>
      <vt:lpstr>Calibri Light</vt:lpstr>
      <vt:lpstr>Consolas</vt:lpstr>
      <vt:lpstr>Tahoma</vt:lpstr>
      <vt:lpstr>Wingdings</vt:lpstr>
      <vt:lpstr>Kantoorthema</vt:lpstr>
      <vt:lpstr>PowerPoint Presentation</vt:lpstr>
      <vt:lpstr>H4: Bestandssystemen</vt:lpstr>
      <vt:lpstr>PowerPoint Presentation</vt:lpstr>
      <vt:lpstr>Data opslag</vt:lpstr>
      <vt:lpstr>Bestand</vt:lpstr>
      <vt:lpstr>Bestand</vt:lpstr>
      <vt:lpstr>PowerPoint Presentation</vt:lpstr>
      <vt:lpstr>Lineaire Directory</vt:lpstr>
      <vt:lpstr>Hiërarchisch bestandssysteem</vt:lpstr>
      <vt:lpstr>Hiërarchisch bestandssysteem</vt:lpstr>
      <vt:lpstr>Hiërarchisch bestandssysteem</vt:lpstr>
      <vt:lpstr>Absolute en relatieve paden</vt:lpstr>
      <vt:lpstr>Absolute en relatieve paden</vt:lpstr>
      <vt:lpstr>Boomstructuur</vt:lpstr>
      <vt:lpstr>Algemene structuur</vt:lpstr>
      <vt:lpstr>Algemene structuur</vt:lpstr>
      <vt:lpstr>Algemene structuur</vt:lpstr>
      <vt:lpstr>PowerPoint Presentation</vt:lpstr>
      <vt:lpstr>PowerPoint Presentation</vt:lpstr>
      <vt:lpstr>PowerPoint Presentation</vt:lpstr>
      <vt:lpstr>Aaneengesloten bestanden</vt:lpstr>
      <vt:lpstr>Aaneengesloten bestanden</vt:lpstr>
      <vt:lpstr>Aaneengesloten bestanden</vt:lpstr>
      <vt:lpstr>Aaneengesloten bestanden</vt:lpstr>
      <vt:lpstr>Nieuw bestand</vt:lpstr>
      <vt:lpstr>First fit</vt:lpstr>
      <vt:lpstr>Best fit</vt:lpstr>
      <vt:lpstr>Worst fit</vt:lpstr>
      <vt:lpstr>Aaneengesloten bestanden</vt:lpstr>
      <vt:lpstr>Fragmentatie</vt:lpstr>
      <vt:lpstr>PowerPoint Presentation</vt:lpstr>
      <vt:lpstr>PowerPoint Presentation</vt:lpstr>
      <vt:lpstr>Blokken</vt:lpstr>
      <vt:lpstr>Blokken</vt:lpstr>
      <vt:lpstr>Blokken</vt:lpstr>
      <vt:lpstr>Blokken</vt:lpstr>
      <vt:lpstr>Blokken</vt:lpstr>
      <vt:lpstr>Fragmentatie van blokken</vt:lpstr>
      <vt:lpstr>Blokken en bestanden</vt:lpstr>
      <vt:lpstr>Gelinkte lijsten</vt:lpstr>
      <vt:lpstr>Gelinkte lijsten</vt:lpstr>
      <vt:lpstr>Indexblokken</vt:lpstr>
      <vt:lpstr>Indexblokken</vt:lpstr>
      <vt:lpstr>Grote bestanden</vt:lpstr>
      <vt:lpstr>Extents</vt:lpstr>
      <vt:lpstr>File map</vt:lpstr>
      <vt:lpstr>File map</vt:lpstr>
      <vt:lpstr>PowerPoint Presentation</vt:lpstr>
      <vt:lpstr>Directories</vt:lpstr>
      <vt:lpstr>Eenvoudige lijst</vt:lpstr>
      <vt:lpstr>Gesorteerde lijst</vt:lpstr>
      <vt:lpstr>Hash tabel</vt:lpstr>
      <vt:lpstr>Gelinkte lijst</vt:lpstr>
      <vt:lpstr>PowerPoint Presentation</vt:lpstr>
      <vt:lpstr>FAT</vt:lpstr>
      <vt:lpstr>PowerPoint Presentation</vt:lpstr>
      <vt:lpstr>Master File Table</vt:lpstr>
      <vt:lpstr>MFT Entry</vt:lpstr>
      <vt:lpstr>MFT Entry</vt:lpstr>
      <vt:lpstr>NTFS Directories</vt:lpstr>
      <vt:lpstr>PowerPoint Presentation</vt:lpstr>
      <vt:lpstr>Ext2</vt:lpstr>
      <vt:lpstr>Ext2</vt:lpstr>
      <vt:lpstr>Ext2</vt:lpstr>
      <vt:lpstr>Ext2</vt:lpstr>
      <vt:lpstr>PowerPoint Presentation</vt:lpstr>
      <vt:lpstr>PowerPoint Presentation</vt:lpstr>
      <vt:lpstr>PowerPoint Presentation</vt:lpstr>
      <vt:lpstr>PowerPoint Presentation</vt:lpstr>
      <vt:lpstr>PowerPoint Presentation</vt:lpstr>
      <vt:lpstr>Bestandsblokken</vt:lpstr>
      <vt:lpstr>Bestandsblokken</vt:lpstr>
      <vt:lpstr>Bestandsgrootte</vt:lpstr>
    </vt:vector>
  </TitlesOfParts>
  <Company>UC Leuven-Limburg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Arne Walschap</dc:creator>
  <cp:keywords>AC 2016-2017</cp:keywords>
  <cp:lastModifiedBy>Pieter Philippaerts</cp:lastModifiedBy>
  <cp:revision>24</cp:revision>
  <cp:lastPrinted>2015-09-25T11:14:55Z</cp:lastPrinted>
  <dcterms:created xsi:type="dcterms:W3CDTF">2018-02-27T15:51:09Z</dcterms:created>
  <dcterms:modified xsi:type="dcterms:W3CDTF">2019-01-30T10:40:55Z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0x0101007C5767CAB4AE024DA6AF3B28388F134E</vt:lpwstr>
  </property>
</Properties>
</file>